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5ACD790-852F-4168-AA4E-1591251EEBD7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C88B350-E805-4F3B-8E8A-318E7558A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40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D790-852F-4168-AA4E-1591251EEBD7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B350-E805-4F3B-8E8A-318E7558A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48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D790-852F-4168-AA4E-1591251EEBD7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B350-E805-4F3B-8E8A-318E7558A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86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D790-852F-4168-AA4E-1591251EEBD7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B350-E805-4F3B-8E8A-318E7558A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28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D790-852F-4168-AA4E-1591251EEBD7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B350-E805-4F3B-8E8A-318E7558A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867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D790-852F-4168-AA4E-1591251EEBD7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B350-E805-4F3B-8E8A-318E7558A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291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D790-852F-4168-AA4E-1591251EEBD7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B350-E805-4F3B-8E8A-318E7558A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205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5ACD790-852F-4168-AA4E-1591251EEBD7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B350-E805-4F3B-8E8A-318E7558A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829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5ACD790-852F-4168-AA4E-1591251EEBD7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B350-E805-4F3B-8E8A-318E7558A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06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D790-852F-4168-AA4E-1591251EEBD7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B350-E805-4F3B-8E8A-318E7558A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8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D790-852F-4168-AA4E-1591251EEBD7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B350-E805-4F3B-8E8A-318E7558A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789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D790-852F-4168-AA4E-1591251EEBD7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B350-E805-4F3B-8E8A-318E7558A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21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D790-852F-4168-AA4E-1591251EEBD7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B350-E805-4F3B-8E8A-318E7558A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2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D790-852F-4168-AA4E-1591251EEBD7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B350-E805-4F3B-8E8A-318E7558A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3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D790-852F-4168-AA4E-1591251EEBD7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B350-E805-4F3B-8E8A-318E7558A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91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D790-852F-4168-AA4E-1591251EEBD7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B350-E805-4F3B-8E8A-318E7558A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91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CD790-852F-4168-AA4E-1591251EEBD7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8B350-E805-4F3B-8E8A-318E7558A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13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5ACD790-852F-4168-AA4E-1591251EEBD7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C88B350-E805-4F3B-8E8A-318E7558A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64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Pupil Parliament Minister presentation to Coppice School Governors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Health </a:t>
            </a:r>
            <a:r>
              <a:rPr lang="en-US" dirty="0" smtClean="0"/>
              <a:t>&amp; Medical Minister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97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Pupil Parliament at Coppice 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86000"/>
            <a:ext cx="882565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At Coppice School Pupil Parliament is like the government. It is made up of different ministers. Each of the ministers helps to improve Coppice School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Our newly elected Ministers:</a:t>
            </a:r>
          </a:p>
          <a:p>
            <a:r>
              <a:rPr lang="en-US" dirty="0" smtClean="0"/>
              <a:t>TC - </a:t>
            </a:r>
            <a:r>
              <a:rPr lang="en-US" dirty="0"/>
              <a:t>Communication &amp; Independence </a:t>
            </a:r>
            <a:r>
              <a:rPr lang="en-US" dirty="0" smtClean="0"/>
              <a:t>Minister</a:t>
            </a:r>
          </a:p>
          <a:p>
            <a:r>
              <a:rPr lang="en-US" dirty="0" smtClean="0"/>
              <a:t>LL - </a:t>
            </a:r>
            <a:r>
              <a:rPr lang="en-US" dirty="0"/>
              <a:t>Provision &amp; Resources Minister </a:t>
            </a:r>
            <a:endParaRPr lang="en-US" dirty="0" smtClean="0"/>
          </a:p>
          <a:p>
            <a:r>
              <a:rPr lang="en-US" dirty="0" smtClean="0"/>
              <a:t>DS- </a:t>
            </a:r>
            <a:r>
              <a:rPr lang="en-US" dirty="0"/>
              <a:t>Environments Minister </a:t>
            </a:r>
            <a:endParaRPr lang="en-US" dirty="0" smtClean="0"/>
          </a:p>
          <a:p>
            <a:r>
              <a:rPr lang="en-US" dirty="0" smtClean="0"/>
              <a:t>EF - </a:t>
            </a:r>
            <a:r>
              <a:rPr lang="en-US" dirty="0"/>
              <a:t>Displays Minister </a:t>
            </a:r>
            <a:endParaRPr lang="en-US" dirty="0" smtClean="0"/>
          </a:p>
          <a:p>
            <a:r>
              <a:rPr lang="en-US" dirty="0" smtClean="0"/>
              <a:t>JBB - </a:t>
            </a:r>
            <a:r>
              <a:rPr lang="en-US" dirty="0"/>
              <a:t>Social Time Minister </a:t>
            </a:r>
            <a:endParaRPr lang="en-US" dirty="0" smtClean="0"/>
          </a:p>
          <a:p>
            <a:r>
              <a:rPr lang="en-US" dirty="0" smtClean="0"/>
              <a:t>OS - </a:t>
            </a:r>
            <a:r>
              <a:rPr lang="en-US" dirty="0"/>
              <a:t>Pupil Wellbeing Minister </a:t>
            </a:r>
            <a:endParaRPr lang="en-US" dirty="0" smtClean="0"/>
          </a:p>
          <a:p>
            <a:r>
              <a:rPr lang="en-US" dirty="0" smtClean="0"/>
              <a:t>OD - </a:t>
            </a:r>
            <a:r>
              <a:rPr lang="en-US" dirty="0"/>
              <a:t>Health and Medical </a:t>
            </a:r>
            <a:r>
              <a:rPr lang="en-US" dirty="0" smtClean="0"/>
              <a:t>Minister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714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Pupil Parliament at Coppice 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76856"/>
            <a:ext cx="8825659" cy="4581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Pupil Parliament promotes pupil leadership opportunities. Enabling </a:t>
            </a:r>
            <a:r>
              <a:rPr lang="en-US" dirty="0" smtClean="0"/>
              <a:t>us to </a:t>
            </a:r>
            <a:r>
              <a:rPr lang="en-US" dirty="0"/>
              <a:t>develop communication, </a:t>
            </a:r>
            <a:r>
              <a:rPr lang="en-US" dirty="0" err="1"/>
              <a:t>organisation</a:t>
            </a:r>
            <a:r>
              <a:rPr lang="en-US" dirty="0"/>
              <a:t> and other skills, through key roles of responsibility and new experiences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/>
              <a:t>Aims of our Pupil Parliament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Represent </a:t>
            </a:r>
            <a:r>
              <a:rPr lang="en-US" dirty="0"/>
              <a:t>all pupils and include a fair representation of the school.</a:t>
            </a:r>
          </a:p>
          <a:p>
            <a:r>
              <a:rPr lang="en-US" dirty="0" smtClean="0"/>
              <a:t>Take </a:t>
            </a:r>
            <a:r>
              <a:rPr lang="en-US" dirty="0"/>
              <a:t>time to listen to all pupils and communicate their needs.</a:t>
            </a:r>
          </a:p>
          <a:p>
            <a:r>
              <a:rPr lang="en-US" dirty="0" smtClean="0"/>
              <a:t>Feedback </a:t>
            </a:r>
            <a:r>
              <a:rPr lang="en-US" dirty="0"/>
              <a:t>to pupils about what happened about their views.</a:t>
            </a:r>
          </a:p>
          <a:p>
            <a:r>
              <a:rPr lang="en-US" dirty="0" smtClean="0"/>
              <a:t>Action </a:t>
            </a:r>
            <a:r>
              <a:rPr lang="en-US" dirty="0"/>
              <a:t>decisions that have been made or explain why they can’t happen.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835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Pupil Parliament at Coppice 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2313432"/>
            <a:ext cx="10991088" cy="370636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This term we have collected Pupil Voice </a:t>
            </a:r>
            <a:r>
              <a:rPr lang="en-US" b="1" dirty="0"/>
              <a:t>for </a:t>
            </a:r>
            <a:r>
              <a:rPr lang="en-US" b="1" dirty="0" smtClean="0"/>
              <a:t>Cross-Trust </a:t>
            </a:r>
            <a:r>
              <a:rPr lang="en-US" b="1" dirty="0"/>
              <a:t>Projects – </a:t>
            </a:r>
            <a:r>
              <a:rPr lang="en-US" b="1" dirty="0" smtClean="0"/>
              <a:t>suggestions:</a:t>
            </a:r>
          </a:p>
          <a:p>
            <a:pPr marL="0" indent="0">
              <a:buNone/>
            </a:pPr>
            <a:r>
              <a:rPr lang="en-US" dirty="0"/>
              <a:t>•	5-a-side football </a:t>
            </a:r>
          </a:p>
          <a:p>
            <a:pPr marL="0" indent="0">
              <a:buNone/>
            </a:pPr>
            <a:r>
              <a:rPr lang="en-US" dirty="0"/>
              <a:t>•	Basketball - Half-court games or skill challenges like dribbling and shooting contests.</a:t>
            </a:r>
          </a:p>
          <a:p>
            <a:pPr marL="0" indent="0">
              <a:buNone/>
            </a:pPr>
            <a:r>
              <a:rPr lang="en-US" dirty="0"/>
              <a:t>•	Circuit training - Stations for different exercises like star jumps and push-ups.</a:t>
            </a:r>
          </a:p>
          <a:p>
            <a:pPr marL="0" indent="0">
              <a:buNone/>
            </a:pPr>
            <a:r>
              <a:rPr lang="en-US" dirty="0"/>
              <a:t>•	</a:t>
            </a:r>
            <a:r>
              <a:rPr lang="en-US" dirty="0" err="1"/>
              <a:t>Boccia</a:t>
            </a:r>
            <a:r>
              <a:rPr lang="en-US" dirty="0"/>
              <a:t> - suitable for learners of all abilities.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4552922"/>
            <a:ext cx="1591056" cy="1610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896" y="4550127"/>
            <a:ext cx="1581912" cy="1612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411" y="4561408"/>
            <a:ext cx="1636905" cy="1601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059" y="4566039"/>
            <a:ext cx="2126029" cy="159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07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Pupil Parliament at Coppice 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2340864"/>
            <a:ext cx="11219688" cy="36789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Other Pupil Parliament/Pupil Voice Priorities:</a:t>
            </a:r>
          </a:p>
          <a:p>
            <a:r>
              <a:rPr lang="en-US" dirty="0" smtClean="0"/>
              <a:t>What students would like to do at </a:t>
            </a:r>
            <a:r>
              <a:rPr lang="en-US" dirty="0" err="1" smtClean="0"/>
              <a:t>Breaktimes</a:t>
            </a:r>
            <a:r>
              <a:rPr lang="en-US" dirty="0" smtClean="0"/>
              <a:t> and Lunchtimes to have more social opportunities and make friends.</a:t>
            </a:r>
          </a:p>
          <a:p>
            <a:r>
              <a:rPr lang="en-US" dirty="0" smtClean="0"/>
              <a:t>What students would like to help them feel happy and settled during </a:t>
            </a:r>
            <a:r>
              <a:rPr lang="en-US" dirty="0" err="1" smtClean="0"/>
              <a:t>Breaktimes</a:t>
            </a:r>
            <a:r>
              <a:rPr lang="en-US" dirty="0" smtClean="0"/>
              <a:t> and Lunchtimes – </a:t>
            </a:r>
            <a:r>
              <a:rPr lang="en-US" dirty="0" smtClean="0"/>
              <a:t>OD</a:t>
            </a:r>
            <a:r>
              <a:rPr lang="en-US" dirty="0" smtClean="0"/>
              <a:t>’s </a:t>
            </a:r>
            <a:r>
              <a:rPr lang="en-US" dirty="0" smtClean="0"/>
              <a:t>ideas: quiet zone – more ear defenders, bouncy zone - trampoline, sensory toys zone, music zone – listening, singing and dancing.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Have Governors and/or </a:t>
            </a:r>
            <a:r>
              <a:rPr lang="en-US" b="1" dirty="0"/>
              <a:t> </a:t>
            </a:r>
            <a:r>
              <a:rPr lang="en-US" b="1" dirty="0" smtClean="0"/>
              <a:t>            any other suggestions for Pupil Parliament/Pupil Voice priorities?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062" y="4533832"/>
            <a:ext cx="768163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57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</TotalTime>
  <Words>322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 Boardroom</vt:lpstr>
      <vt:lpstr>Pupil Parliament Minister presentation to Coppice School Governors</vt:lpstr>
      <vt:lpstr>Pupil Parliament at Coppice School</vt:lpstr>
      <vt:lpstr>Pupil Parliament at Coppice School</vt:lpstr>
      <vt:lpstr>Pupil Parliament at Coppice School</vt:lpstr>
      <vt:lpstr>Pupil Parliament at Coppice School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Pupil Parliament Minister presentation to Coppice School Governors</dc:title>
  <dc:creator>Tracey Senior</dc:creator>
  <cp:lastModifiedBy>Tracey Senior</cp:lastModifiedBy>
  <cp:revision>5</cp:revision>
  <dcterms:created xsi:type="dcterms:W3CDTF">2024-12-03T11:00:08Z</dcterms:created>
  <dcterms:modified xsi:type="dcterms:W3CDTF">2024-12-10T09:22:52Z</dcterms:modified>
</cp:coreProperties>
</file>