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76" r:id="rId4"/>
    <p:sldId id="277" r:id="rId5"/>
    <p:sldId id="278" r:id="rId6"/>
    <p:sldId id="301" r:id="rId7"/>
    <p:sldId id="279" r:id="rId8"/>
    <p:sldId id="299" r:id="rId9"/>
    <p:sldId id="280" r:id="rId10"/>
    <p:sldId id="300" r:id="rId11"/>
    <p:sldId id="281" r:id="rId12"/>
    <p:sldId id="282" r:id="rId13"/>
    <p:sldId id="296" r:id="rId14"/>
    <p:sldId id="297" r:id="rId15"/>
    <p:sldId id="298" r:id="rId16"/>
    <p:sldId id="302" r:id="rId17"/>
    <p:sldId id="303" r:id="rId18"/>
    <p:sldId id="283" r:id="rId19"/>
    <p:sldId id="284" r:id="rId20"/>
    <p:sldId id="285" r:id="rId21"/>
    <p:sldId id="286" r:id="rId22"/>
    <p:sldId id="295" r:id="rId23"/>
    <p:sldId id="287" r:id="rId24"/>
    <p:sldId id="288" r:id="rId25"/>
    <p:sldId id="289" r:id="rId26"/>
    <p:sldId id="290" r:id="rId27"/>
    <p:sldId id="291" r:id="rId28"/>
    <p:sldId id="292" r:id="rId29"/>
    <p:sldId id="304" r:id="rId30"/>
    <p:sldId id="294" r:id="rId31"/>
    <p:sldId id="293" r:id="rId32"/>
    <p:sldId id="307" r:id="rId33"/>
    <p:sldId id="308" r:id="rId34"/>
    <p:sldId id="306" r:id="rId35"/>
    <p:sldId id="305" r:id="rId36"/>
    <p:sldId id="275" r:id="rId37"/>
    <p:sldId id="274" r:id="rId3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259BC-1F1F-46F6-B203-219ED270C7B3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1A1A9-1608-47E4-B4F9-21D233C5D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67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A1A9-1608-47E4-B4F9-21D233C5D80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81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1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2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6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04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8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13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87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16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6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20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40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65569-58F9-4427-97FC-DA2C01E2FBAF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3248-8B04-409B-A1B0-B305319E7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59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8.wmf"/><Relationship Id="rId7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5.wmf"/><Relationship Id="rId9" Type="http://schemas.openxmlformats.org/officeDocument/2006/relationships/image" Target="../media/image42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1659258"/>
            <a:ext cx="6084168" cy="1470025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Sassoon" pitchFamily="2" charset="0"/>
              </a:rPr>
              <a:t>Time for yoga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4005064"/>
            <a:ext cx="6012160" cy="247268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Sassoon" pitchFamily="2" charset="0"/>
              </a:rPr>
              <a:t>Get your yoga mat.</a:t>
            </a:r>
          </a:p>
          <a:p>
            <a:endParaRPr lang="en-GB" dirty="0">
              <a:solidFill>
                <a:schemeClr val="tx1"/>
              </a:solidFill>
              <a:latin typeface="Sassoon" pitchFamily="2" charset="0"/>
            </a:endParaRPr>
          </a:p>
          <a:p>
            <a:endParaRPr lang="en-GB" dirty="0">
              <a:solidFill>
                <a:schemeClr val="tx1"/>
              </a:solidFill>
              <a:latin typeface="Sassoon" pitchFamily="2" charset="0"/>
            </a:endParaRPr>
          </a:p>
          <a:p>
            <a:r>
              <a:rPr lang="en-GB" dirty="0">
                <a:solidFill>
                  <a:schemeClr val="tx1"/>
                </a:solidFill>
                <a:latin typeface="Sassoon" pitchFamily="2" charset="0"/>
              </a:rPr>
              <a:t>Sit in a space.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007" y="1124744"/>
            <a:ext cx="499159" cy="880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715" y="3140968"/>
            <a:ext cx="926585" cy="9265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140968"/>
            <a:ext cx="926585" cy="9265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91" y="4869160"/>
            <a:ext cx="926585" cy="9265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267" y="940219"/>
            <a:ext cx="1411869" cy="141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6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37" y="1599240"/>
            <a:ext cx="3713981" cy="2579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884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Archer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627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Stand with your legs wide, then turn to one side.</a:t>
            </a:r>
          </a:p>
          <a:p>
            <a:r>
              <a:rPr lang="en-GB" dirty="0">
                <a:latin typeface="Sassoon" pitchFamily="2" charset="0"/>
              </a:rPr>
              <a:t>Lift your arms to draw a bow and shoot the arrow.</a:t>
            </a:r>
          </a:p>
        </p:txBody>
      </p:sp>
    </p:spTree>
    <p:extLst>
      <p:ext uri="{BB962C8B-B14F-4D97-AF65-F5344CB8AC3E}">
        <p14:creationId xmlns:p14="http://schemas.microsoft.com/office/powerpoint/2010/main" val="100237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80" y="871527"/>
            <a:ext cx="4464496" cy="4464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Elephant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4706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Put one arm behind your back.</a:t>
            </a:r>
          </a:p>
          <a:p>
            <a:r>
              <a:rPr lang="en-GB" dirty="0">
                <a:latin typeface="Sassoon" pitchFamily="2" charset="0"/>
              </a:rPr>
              <a:t>Lift the other arm like an elephant’s trunk.</a:t>
            </a:r>
          </a:p>
          <a:p>
            <a:r>
              <a:rPr lang="en-GB" dirty="0">
                <a:latin typeface="Sassoon" pitchFamily="2" charset="0"/>
              </a:rPr>
              <a:t>Flop down to touch the floor.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531" y="836712"/>
            <a:ext cx="4063493" cy="40634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Rag doll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666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Stand up tall, put your hands on your thighs.</a:t>
            </a:r>
          </a:p>
          <a:p>
            <a:r>
              <a:rPr lang="en-GB" dirty="0">
                <a:latin typeface="Sassoon" pitchFamily="2" charset="0"/>
              </a:rPr>
              <a:t>Let your head droop. Slide your hands to your feet.</a:t>
            </a:r>
          </a:p>
          <a:p>
            <a:r>
              <a:rPr lang="en-GB" dirty="0">
                <a:latin typeface="Sassoon" pitchFamily="2" charset="0"/>
              </a:rPr>
              <a:t>Sway side to side, then stand up slowly.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14" y="987626"/>
            <a:ext cx="3802628" cy="38026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139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Windmill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4589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5 little men in a flying saucer.</a:t>
            </a:r>
          </a:p>
          <a:p>
            <a:r>
              <a:rPr lang="en-GB" dirty="0">
                <a:latin typeface="Sassoon" pitchFamily="2" charset="0"/>
              </a:rPr>
              <a:t>Stand legs apart, hands held above head.</a:t>
            </a:r>
          </a:p>
          <a:p>
            <a:r>
              <a:rPr lang="en-GB" dirty="0">
                <a:latin typeface="Sassoon" pitchFamily="2" charset="0"/>
              </a:rPr>
              <a:t>Make a big circle with hands.</a:t>
            </a:r>
          </a:p>
        </p:txBody>
      </p:sp>
    </p:spTree>
    <p:extLst>
      <p:ext uri="{BB962C8B-B14F-4D97-AF65-F5344CB8AC3E}">
        <p14:creationId xmlns:p14="http://schemas.microsoft.com/office/powerpoint/2010/main" val="1453350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64" y="504265"/>
            <a:ext cx="4652927" cy="46529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228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Flank forward bend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402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From standing, one leg forward, hands in prayer.</a:t>
            </a:r>
          </a:p>
          <a:p>
            <a:r>
              <a:rPr lang="en-GB" dirty="0">
                <a:latin typeface="Sassoon" pitchFamily="2" charset="0"/>
              </a:rPr>
              <a:t>Arms wide, then arms up.</a:t>
            </a:r>
          </a:p>
          <a:p>
            <a:r>
              <a:rPr lang="en-GB" dirty="0">
                <a:latin typeface="Sassoon" pitchFamily="2" charset="0"/>
              </a:rPr>
              <a:t>Bend to knee then toes, then back to prayer.</a:t>
            </a:r>
          </a:p>
        </p:txBody>
      </p:sp>
    </p:spTree>
    <p:extLst>
      <p:ext uri="{BB962C8B-B14F-4D97-AF65-F5344CB8AC3E}">
        <p14:creationId xmlns:p14="http://schemas.microsoft.com/office/powerpoint/2010/main" val="1453350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36"/>
          <a:stretch/>
        </p:blipFill>
        <p:spPr>
          <a:xfrm>
            <a:off x="4964554" y="1194599"/>
            <a:ext cx="2343750" cy="33886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667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Forward bend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658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Row </a:t>
            </a:r>
            <a:r>
              <a:rPr lang="en-GB" dirty="0" err="1">
                <a:latin typeface="Sassoon" pitchFamily="2" charset="0"/>
              </a:rPr>
              <a:t>Row</a:t>
            </a:r>
            <a:r>
              <a:rPr lang="en-GB" dirty="0">
                <a:latin typeface="Sassoon" pitchFamily="2" charset="0"/>
              </a:rPr>
              <a:t> </a:t>
            </a:r>
            <a:r>
              <a:rPr lang="en-GB" dirty="0" err="1">
                <a:latin typeface="Sassoon" pitchFamily="2" charset="0"/>
              </a:rPr>
              <a:t>Row</a:t>
            </a:r>
            <a:r>
              <a:rPr lang="en-GB" dirty="0">
                <a:latin typeface="Sassoon" pitchFamily="2" charset="0"/>
              </a:rPr>
              <a:t> Your Boat</a:t>
            </a:r>
          </a:p>
          <a:p>
            <a:r>
              <a:rPr lang="en-GB" dirty="0">
                <a:latin typeface="Sassoon" pitchFamily="2" charset="0"/>
              </a:rPr>
              <a:t>Hands on knees, reach down to toes.</a:t>
            </a:r>
          </a:p>
          <a:p>
            <a:r>
              <a:rPr lang="en-GB" dirty="0">
                <a:latin typeface="Sassoon" pitchFamily="2" charset="0"/>
              </a:rPr>
              <a:t>Hands above head, reach to toes and make a noise.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940152" y="3645024"/>
            <a:ext cx="1728192" cy="144016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668344" y="3573016"/>
            <a:ext cx="72008" cy="288032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35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50" y="1194599"/>
            <a:ext cx="3859353" cy="33886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041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Palming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574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Breathe in, lifting your hands out to the side.</a:t>
            </a:r>
          </a:p>
          <a:p>
            <a:r>
              <a:rPr lang="en-GB" dirty="0">
                <a:latin typeface="Sassoon" pitchFamily="2" charset="0"/>
              </a:rPr>
              <a:t>Then out, bringing them back down to your knees.</a:t>
            </a:r>
          </a:p>
          <a:p>
            <a:r>
              <a:rPr lang="en-GB" dirty="0">
                <a:latin typeface="Sassoon" pitchFamily="2" charset="0"/>
              </a:rPr>
              <a:t>Rub your hands together, then put over your eyes.</a:t>
            </a:r>
          </a:p>
        </p:txBody>
      </p:sp>
    </p:spTree>
    <p:extLst>
      <p:ext uri="{BB962C8B-B14F-4D97-AF65-F5344CB8AC3E}">
        <p14:creationId xmlns:p14="http://schemas.microsoft.com/office/powerpoint/2010/main" val="3714414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523" y="836712"/>
            <a:ext cx="4250624" cy="42506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91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Stir the pudding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308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Sit with legs apart. Both hands hold the spoon.</a:t>
            </a:r>
          </a:p>
          <a:p>
            <a:r>
              <a:rPr lang="en-GB" dirty="0">
                <a:latin typeface="Sassoon" pitchFamily="2" charset="0"/>
              </a:rPr>
              <a:t>Reach to one foot and sweep across to the other</a:t>
            </a:r>
          </a:p>
          <a:p>
            <a:r>
              <a:rPr lang="en-GB" dirty="0">
                <a:latin typeface="Sassoon" pitchFamily="2" charset="0"/>
              </a:rPr>
              <a:t>making a circular movement.</a:t>
            </a:r>
          </a:p>
        </p:txBody>
      </p:sp>
    </p:spTree>
    <p:extLst>
      <p:ext uri="{BB962C8B-B14F-4D97-AF65-F5344CB8AC3E}">
        <p14:creationId xmlns:p14="http://schemas.microsoft.com/office/powerpoint/2010/main" val="1286743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921" y="1143213"/>
            <a:ext cx="4248472" cy="42484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56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Swan stretch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046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Kneel on the mat with your arms out in front.</a:t>
            </a:r>
          </a:p>
          <a:p>
            <a:r>
              <a:rPr lang="en-GB" dirty="0">
                <a:latin typeface="Sassoon" pitchFamily="2" charset="0"/>
              </a:rPr>
              <a:t>Put your head on your mat and hold.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206" y="1124744"/>
            <a:ext cx="3918547" cy="39185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Cat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742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From Swan stretch, kneel up on all fours.</a:t>
            </a:r>
          </a:p>
          <a:p>
            <a:r>
              <a:rPr lang="en-GB" dirty="0">
                <a:latin typeface="Sassoon" pitchFamily="2" charset="0"/>
              </a:rPr>
              <a:t>Look up to the ceiling and stick your bottom up too.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841"/>
            <a:ext cx="5394420" cy="53944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Sassoon" pitchFamily="2" charset="0"/>
              </a:rPr>
              <a:t>Tadasana</a:t>
            </a:r>
            <a:endParaRPr lang="en-GB" b="1" dirty="0">
              <a:latin typeface="Sassoo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503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Stand up tall, breathe in and out.</a:t>
            </a:r>
          </a:p>
          <a:p>
            <a:r>
              <a:rPr lang="en-GB" dirty="0">
                <a:latin typeface="Sassoon" pitchFamily="2" charset="0"/>
              </a:rPr>
              <a:t>Shrug your shoulders up, hold, then let them drop</a:t>
            </a:r>
          </a:p>
        </p:txBody>
      </p:sp>
    </p:spTree>
    <p:extLst>
      <p:ext uri="{BB962C8B-B14F-4D97-AF65-F5344CB8AC3E}">
        <p14:creationId xmlns:p14="http://schemas.microsoft.com/office/powerpoint/2010/main" val="3328775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64" y="504265"/>
            <a:ext cx="4652927" cy="46529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61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Dog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4273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From Cat, tuck your toes under.</a:t>
            </a:r>
          </a:p>
          <a:p>
            <a:r>
              <a:rPr lang="en-GB" dirty="0">
                <a:latin typeface="Sassoon" pitchFamily="2" charset="0"/>
              </a:rPr>
              <a:t>Lift your bottom up with straight legs</a:t>
            </a:r>
            <a:r>
              <a:rPr lang="en-GB" dirty="0" smtClean="0">
                <a:latin typeface="Sassoon" pitchFamily="2" charset="0"/>
              </a:rPr>
              <a:t>.</a:t>
            </a:r>
          </a:p>
          <a:p>
            <a:r>
              <a:rPr lang="en-GB" dirty="0" smtClean="0">
                <a:latin typeface="Sassoon" pitchFamily="2" charset="0"/>
              </a:rPr>
              <a:t>Look at your feet.</a:t>
            </a:r>
            <a:endParaRPr lang="en-GB" dirty="0">
              <a:latin typeface="Sasso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0"/>
            <a:ext cx="5394420" cy="53944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Child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07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Kneel down with your bottom on your heels.</a:t>
            </a:r>
          </a:p>
          <a:p>
            <a:r>
              <a:rPr lang="en-GB" dirty="0">
                <a:latin typeface="Sassoon" pitchFamily="2" charset="0"/>
              </a:rPr>
              <a:t>Bring your hands towards your feet and hold.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12" y="835433"/>
            <a:ext cx="3888432" cy="3888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82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Cobra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854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Lie on your front with your hands by your shoulders.</a:t>
            </a:r>
          </a:p>
          <a:p>
            <a:r>
              <a:rPr lang="en-GB" dirty="0">
                <a:latin typeface="Sassoon" pitchFamily="2" charset="0"/>
              </a:rPr>
              <a:t>Push up with your hands and look up.</a:t>
            </a:r>
          </a:p>
        </p:txBody>
      </p:sp>
    </p:spTree>
    <p:extLst>
      <p:ext uri="{BB962C8B-B14F-4D97-AF65-F5344CB8AC3E}">
        <p14:creationId xmlns:p14="http://schemas.microsoft.com/office/powerpoint/2010/main" val="484668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303531"/>
            <a:ext cx="5292080" cy="5292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204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Sassoon" pitchFamily="2" charset="0"/>
              </a:rPr>
              <a:t>Savasana</a:t>
            </a:r>
            <a:endParaRPr lang="en-GB" b="1" dirty="0">
              <a:latin typeface="Sassoo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408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Lie flat on the mat and relax.</a:t>
            </a:r>
          </a:p>
          <a:p>
            <a:r>
              <a:rPr lang="en-GB" dirty="0">
                <a:latin typeface="Sassoon" pitchFamily="2" charset="0"/>
              </a:rPr>
              <a:t>Breathe in and raise your arms above your head.</a:t>
            </a:r>
          </a:p>
          <a:p>
            <a:r>
              <a:rPr lang="en-GB" dirty="0">
                <a:latin typeface="Sassoon" pitchFamily="2" charset="0"/>
              </a:rPr>
              <a:t>Breathe out and put them back to your side.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018" y="380661"/>
            <a:ext cx="5394420" cy="53944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238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Leg raises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434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Lie on your back. Bring your knees to your chest.</a:t>
            </a:r>
          </a:p>
          <a:p>
            <a:r>
              <a:rPr lang="en-GB" dirty="0">
                <a:latin typeface="Sassoon" pitchFamily="2" charset="0"/>
              </a:rPr>
              <a:t>Breathe in as you straighten one leg.</a:t>
            </a:r>
          </a:p>
          <a:p>
            <a:r>
              <a:rPr lang="en-GB" dirty="0">
                <a:latin typeface="Sassoon" pitchFamily="2" charset="0"/>
              </a:rPr>
              <a:t>Breathe out as you curl back up. Repeat.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50586"/>
            <a:ext cx="4280970" cy="32905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Bridge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589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Bend your knees and keep your arms by your side.</a:t>
            </a:r>
          </a:p>
          <a:p>
            <a:r>
              <a:rPr lang="en-GB" dirty="0">
                <a:latin typeface="Sassoon" pitchFamily="2" charset="0"/>
              </a:rPr>
              <a:t>Push down on your feet and lift your bottom up.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84675"/>
            <a:ext cx="5394420" cy="53944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8946" y="5949280"/>
            <a:ext cx="5951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Lie on your back.</a:t>
            </a:r>
          </a:p>
          <a:p>
            <a:r>
              <a:rPr lang="en-GB" dirty="0">
                <a:latin typeface="Sassoon" pitchFamily="2" charset="0"/>
              </a:rPr>
              <a:t>Put your arms out at shoulder level, knees bent.</a:t>
            </a:r>
          </a:p>
          <a:p>
            <a:r>
              <a:rPr lang="en-GB" dirty="0">
                <a:latin typeface="Sassoon" pitchFamily="2" charset="0"/>
              </a:rPr>
              <a:t>Turn your knees to the side keeping shoulders on floor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5409763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Twist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951" y="603295"/>
            <a:ext cx="4571287" cy="45712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70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Spinal rocking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295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Lie on your back. Hug your knees to your chest.</a:t>
            </a:r>
          </a:p>
          <a:p>
            <a:r>
              <a:rPr lang="en-GB" dirty="0">
                <a:latin typeface="Sassoon" pitchFamily="2" charset="0"/>
              </a:rPr>
              <a:t>Push your knees away, then pull them in.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531" y="996886"/>
            <a:ext cx="3902729" cy="37841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41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Lion breath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376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Sit cross legged on your mat.</a:t>
            </a:r>
          </a:p>
          <a:p>
            <a:r>
              <a:rPr lang="en-GB" dirty="0">
                <a:latin typeface="Sassoon" pitchFamily="2" charset="0"/>
              </a:rPr>
              <a:t>Breathe in and stretch your arms out to the side.</a:t>
            </a:r>
          </a:p>
          <a:p>
            <a:r>
              <a:rPr lang="en-GB" dirty="0">
                <a:latin typeface="Sassoon" pitchFamily="2" charset="0"/>
              </a:rPr>
              <a:t>Breathe out and roar like a lion.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410" y="996886"/>
            <a:ext cx="3782970" cy="37841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32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Bee breath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443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Sit cross legged on your mat.</a:t>
            </a:r>
          </a:p>
          <a:p>
            <a:r>
              <a:rPr lang="en-GB" dirty="0">
                <a:latin typeface="Sassoon" pitchFamily="2" charset="0"/>
              </a:rPr>
              <a:t>Put your thumbs on your jaw, fingers on temples.</a:t>
            </a:r>
          </a:p>
          <a:p>
            <a:r>
              <a:rPr lang="en-GB" dirty="0">
                <a:latin typeface="Sassoon" pitchFamily="2" charset="0"/>
              </a:rPr>
              <a:t>Breathe in then hum out like a bee.</a:t>
            </a:r>
          </a:p>
        </p:txBody>
      </p:sp>
    </p:spTree>
    <p:extLst>
      <p:ext uri="{BB962C8B-B14F-4D97-AF65-F5344CB8AC3E}">
        <p14:creationId xmlns:p14="http://schemas.microsoft.com/office/powerpoint/2010/main" val="224562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20687"/>
            <a:ext cx="4783573" cy="47835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Butterfly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148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Breathe in, raise your arms.</a:t>
            </a:r>
          </a:p>
          <a:p>
            <a:r>
              <a:rPr lang="en-GB" dirty="0">
                <a:latin typeface="Sassoon" pitchFamily="2" charset="0"/>
              </a:rPr>
              <a:t>Breathe out and let them go back to your side.</a:t>
            </a:r>
          </a:p>
          <a:p>
            <a:r>
              <a:rPr lang="en-GB" dirty="0">
                <a:latin typeface="Sassoon" pitchFamily="2" charset="0"/>
              </a:rPr>
              <a:t>Imagine opening your beautiful wings.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296969"/>
            <a:ext cx="1805069" cy="3183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Sassoon" pitchFamily="2" charset="0"/>
              </a:rPr>
              <a:t>Aum</a:t>
            </a:r>
            <a:endParaRPr lang="en-GB" b="1" dirty="0">
              <a:latin typeface="Sassoo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8302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Sit cross legged on your mat.</a:t>
            </a:r>
          </a:p>
          <a:p>
            <a:r>
              <a:rPr lang="en-GB" dirty="0">
                <a:latin typeface="Sassoon" pitchFamily="2" charset="0"/>
              </a:rPr>
              <a:t>Make yoga fingers and rest them on your knees.</a:t>
            </a:r>
          </a:p>
          <a:p>
            <a:r>
              <a:rPr lang="en-GB" dirty="0">
                <a:latin typeface="Sassoon" pitchFamily="2" charset="0"/>
              </a:rPr>
              <a:t>Breathe in slowly, then say “</a:t>
            </a:r>
            <a:r>
              <a:rPr lang="en-GB" dirty="0" err="1">
                <a:latin typeface="Sassoon" pitchFamily="2" charset="0"/>
              </a:rPr>
              <a:t>om</a:t>
            </a:r>
            <a:r>
              <a:rPr lang="en-GB" dirty="0">
                <a:latin typeface="Sassoon" pitchFamily="2" charset="0"/>
              </a:rPr>
              <a:t>” as you breathe out.</a:t>
            </a:r>
          </a:p>
        </p:txBody>
      </p:sp>
    </p:spTree>
    <p:extLst>
      <p:ext uri="{BB962C8B-B14F-4D97-AF65-F5344CB8AC3E}">
        <p14:creationId xmlns:p14="http://schemas.microsoft.com/office/powerpoint/2010/main" val="839607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3296"/>
            <a:ext cx="4571287" cy="45712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Relax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623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Lie comfortably on your mat.</a:t>
            </a:r>
          </a:p>
          <a:p>
            <a:r>
              <a:rPr lang="en-GB" dirty="0">
                <a:latin typeface="Sassoon" pitchFamily="2" charset="0"/>
              </a:rPr>
              <a:t>Listen to the music and think about your breathing</a:t>
            </a:r>
            <a:br>
              <a:rPr lang="en-GB" dirty="0">
                <a:latin typeface="Sassoon" pitchFamily="2" charset="0"/>
              </a:rPr>
            </a:br>
            <a:r>
              <a:rPr lang="en-GB" dirty="0">
                <a:latin typeface="Sassoon" pitchFamily="2" charset="0"/>
              </a:rPr>
              <a:t>and your body. Listen to the relaxation.</a:t>
            </a:r>
          </a:p>
        </p:txBody>
      </p:sp>
    </p:spTree>
    <p:extLst>
      <p:ext uri="{BB962C8B-B14F-4D97-AF65-F5344CB8AC3E}">
        <p14:creationId xmlns:p14="http://schemas.microsoft.com/office/powerpoint/2010/main" val="3095978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425164" y="5409763"/>
            <a:ext cx="1553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Visualisation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658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Lie comfortably on your mat.</a:t>
            </a:r>
          </a:p>
          <a:p>
            <a:r>
              <a:rPr lang="en-GB" dirty="0">
                <a:latin typeface="Sassoon" pitchFamily="2" charset="0"/>
              </a:rPr>
              <a:t>Listen to the words and think about your breathing</a:t>
            </a:r>
            <a:br>
              <a:rPr lang="en-GB" dirty="0">
                <a:latin typeface="Sassoon" pitchFamily="2" charset="0"/>
              </a:rPr>
            </a:br>
            <a:r>
              <a:rPr lang="en-GB" dirty="0">
                <a:latin typeface="Sassoon" pitchFamily="2" charset="0"/>
              </a:rPr>
              <a:t>and your body. </a:t>
            </a:r>
          </a:p>
        </p:txBody>
      </p:sp>
    </p:spTree>
    <p:extLst>
      <p:ext uri="{BB962C8B-B14F-4D97-AF65-F5344CB8AC3E}">
        <p14:creationId xmlns:p14="http://schemas.microsoft.com/office/powerpoint/2010/main" val="1171457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Rainbow</a:t>
            </a:r>
            <a:endParaRPr lang="en-GB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5164" y="5409763"/>
            <a:ext cx="1553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Visualisation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658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Lie comfortably on your mat.</a:t>
            </a:r>
          </a:p>
          <a:p>
            <a:r>
              <a:rPr lang="en-GB" dirty="0">
                <a:latin typeface="Sassoon" pitchFamily="2" charset="0"/>
              </a:rPr>
              <a:t>Listen to the words and think about your breathing</a:t>
            </a:r>
            <a:br>
              <a:rPr lang="en-GB" dirty="0">
                <a:latin typeface="Sassoon" pitchFamily="2" charset="0"/>
              </a:rPr>
            </a:br>
            <a:r>
              <a:rPr lang="en-GB" dirty="0">
                <a:latin typeface="Sassoon" pitchFamily="2" charset="0"/>
              </a:rPr>
              <a:t>and your body. </a:t>
            </a:r>
          </a:p>
        </p:txBody>
      </p:sp>
    </p:spTree>
    <p:extLst>
      <p:ext uri="{BB962C8B-B14F-4D97-AF65-F5344CB8AC3E}">
        <p14:creationId xmlns:p14="http://schemas.microsoft.com/office/powerpoint/2010/main" val="2605905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425164" y="5409763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Sit 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4991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Slowly come to a sitting or kneeling position.</a:t>
            </a:r>
          </a:p>
          <a:p>
            <a:r>
              <a:rPr lang="en-GB" dirty="0">
                <a:latin typeface="Sassoon" pitchFamily="2" charset="0"/>
              </a:rPr>
              <a:t>Stretch out your back.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3296"/>
            <a:ext cx="4571287" cy="457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82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410" y="997454"/>
            <a:ext cx="3782970" cy="37829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206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Stretch and yawn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6727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Sit cross legged on your mat.</a:t>
            </a:r>
          </a:p>
          <a:p>
            <a:r>
              <a:rPr lang="en-GB" dirty="0">
                <a:latin typeface="Sassoon" pitchFamily="2" charset="0"/>
              </a:rPr>
              <a:t>Breathe in and reach your arms up high.</a:t>
            </a:r>
          </a:p>
          <a:p>
            <a:r>
              <a:rPr lang="en-GB" dirty="0">
                <a:latin typeface="Sassoon" pitchFamily="2" charset="0"/>
              </a:rPr>
              <a:t>Yawn out and wiggle your fingers down to the side.</a:t>
            </a:r>
          </a:p>
        </p:txBody>
      </p:sp>
    </p:spTree>
    <p:extLst>
      <p:ext uri="{BB962C8B-B14F-4D97-AF65-F5344CB8AC3E}">
        <p14:creationId xmlns:p14="http://schemas.microsoft.com/office/powerpoint/2010/main" val="24073966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59832" y="2130425"/>
            <a:ext cx="6084168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7030A0"/>
                </a:solidFill>
                <a:latin typeface="Sassoon" pitchFamily="2" charset="0"/>
              </a:rPr>
              <a:t>Yoga is finished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555776" y="4293096"/>
            <a:ext cx="6588224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latin typeface="Sassoon" pitchFamily="2" charset="0"/>
              </a:rPr>
              <a:t>Sit up slowly.</a:t>
            </a:r>
          </a:p>
          <a:p>
            <a:pPr marL="0" indent="0" algn="ctr">
              <a:buNone/>
            </a:pPr>
            <a:endParaRPr lang="en-GB" dirty="0">
              <a:latin typeface="Sassoon" pitchFamily="2" charset="0"/>
            </a:endParaRPr>
          </a:p>
          <a:p>
            <a:pPr marL="0" indent="0" algn="ctr">
              <a:buNone/>
            </a:pPr>
            <a:endParaRPr lang="en-GB" dirty="0">
              <a:latin typeface="Sassoon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Sassoon" pitchFamily="2" charset="0"/>
              </a:rPr>
              <a:t>Roll up your mat and put it away.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31261"/>
            <a:ext cx="499159" cy="880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764704"/>
            <a:ext cx="1644840" cy="1644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864280"/>
            <a:ext cx="1644840" cy="1644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307" y="3323655"/>
            <a:ext cx="1254297" cy="12542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683" y="5116401"/>
            <a:ext cx="1254297" cy="10729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67" y="5189596"/>
            <a:ext cx="926585" cy="9265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586" y="5105563"/>
            <a:ext cx="956035" cy="9572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025740"/>
            <a:ext cx="1254297" cy="125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526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0118" y="2852935"/>
            <a:ext cx="51443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7030A0"/>
                </a:solidFill>
                <a:latin typeface="Sassoon" pitchFamily="2" charset="0"/>
              </a:rPr>
              <a:t>Yoga</a:t>
            </a:r>
          </a:p>
          <a:p>
            <a:r>
              <a:rPr lang="en-GB" sz="4000" smtClean="0">
                <a:latin typeface="Sassoon" pitchFamily="2" charset="0"/>
              </a:rPr>
              <a:t>Intermediate Routine</a:t>
            </a:r>
            <a:endParaRPr lang="en-GB" sz="4000" dirty="0">
              <a:latin typeface="Sasso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5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469" y="661651"/>
            <a:ext cx="4279517" cy="42795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366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Head, Shoulders, Knees and Toes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3746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Sing the song and do the actions.</a:t>
            </a:r>
          </a:p>
          <a:p>
            <a:r>
              <a:rPr lang="en-GB" dirty="0">
                <a:latin typeface="Sassoon" pitchFamily="2" charset="0"/>
              </a:rPr>
              <a:t>Point to your facial features.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65" y="949683"/>
            <a:ext cx="4351525" cy="4351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61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Tree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4295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Stand up tall, breathe in and out.</a:t>
            </a:r>
          </a:p>
          <a:p>
            <a:r>
              <a:rPr lang="en-GB" dirty="0">
                <a:latin typeface="Sassoon" pitchFamily="2" charset="0"/>
              </a:rPr>
              <a:t>Lift one foot to your knee, then lift your arms up.</a:t>
            </a:r>
          </a:p>
          <a:p>
            <a:r>
              <a:rPr lang="en-GB" dirty="0">
                <a:latin typeface="Sassoon" pitchFamily="2" charset="0"/>
              </a:rPr>
              <a:t>Use a chair or wall for balance if needed.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65" y="949683"/>
            <a:ext cx="4351525" cy="4351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19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Palm Tree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646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Stand up tall, breathe in and out.</a:t>
            </a:r>
          </a:p>
          <a:p>
            <a:r>
              <a:rPr lang="en-GB" dirty="0">
                <a:latin typeface="Sassoon" pitchFamily="2" charset="0"/>
              </a:rPr>
              <a:t>Raise both hands above your head and link fingers.</a:t>
            </a:r>
          </a:p>
          <a:p>
            <a:r>
              <a:rPr lang="en-GB" dirty="0">
                <a:latin typeface="Sassoon" pitchFamily="2" charset="0"/>
              </a:rPr>
              <a:t>Sway from side to side.</a:t>
            </a:r>
          </a:p>
        </p:txBody>
      </p:sp>
    </p:spTree>
    <p:extLst>
      <p:ext uri="{BB962C8B-B14F-4D97-AF65-F5344CB8AC3E}">
        <p14:creationId xmlns:p14="http://schemas.microsoft.com/office/powerpoint/2010/main" val="72567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917" y="9840"/>
            <a:ext cx="6155463" cy="61554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03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Triangle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805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I’m a little teapot song. </a:t>
            </a:r>
          </a:p>
          <a:p>
            <a:r>
              <a:rPr lang="en-GB" dirty="0">
                <a:latin typeface="Sassoon" pitchFamily="2" charset="0"/>
              </a:rPr>
              <a:t>One hand on your hip, reach sideways to touch toes.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987" y="988902"/>
            <a:ext cx="4080481" cy="38000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Twist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289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Feet apart, arms out to side.</a:t>
            </a:r>
          </a:p>
          <a:p>
            <a:r>
              <a:rPr lang="en-GB" dirty="0">
                <a:latin typeface="Sassoon" pitchFamily="2" charset="0"/>
              </a:rPr>
              <a:t>Touch toes on opposite side, twisting your back.</a:t>
            </a:r>
          </a:p>
        </p:txBody>
      </p:sp>
    </p:spTree>
    <p:extLst>
      <p:ext uri="{BB962C8B-B14F-4D97-AF65-F5344CB8AC3E}">
        <p14:creationId xmlns:p14="http://schemas.microsoft.com/office/powerpoint/2010/main" val="305288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0" y="836712"/>
            <a:ext cx="4104456" cy="41044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45"/>
          <a:stretch/>
        </p:blipFill>
        <p:spPr>
          <a:xfrm>
            <a:off x="4932040" y="260648"/>
            <a:ext cx="3384376" cy="48448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5164" y="5409763"/>
            <a:ext cx="165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Sassoon" pitchFamily="2" charset="0"/>
              </a:rPr>
              <a:t>Noisy warrior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5949280"/>
            <a:ext cx="55790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" pitchFamily="2" charset="0"/>
              </a:rPr>
              <a:t>Stand with your legs wide, then turn to one side.</a:t>
            </a:r>
          </a:p>
          <a:p>
            <a:r>
              <a:rPr lang="en-GB" dirty="0">
                <a:latin typeface="Sassoon" pitchFamily="2" charset="0"/>
              </a:rPr>
              <a:t>Lift your arms out and bend your knee.</a:t>
            </a:r>
          </a:p>
          <a:p>
            <a:r>
              <a:rPr lang="en-GB" dirty="0">
                <a:latin typeface="Sassoon" pitchFamily="2" charset="0"/>
              </a:rPr>
              <a:t>Make a loud noise.</a:t>
            </a:r>
          </a:p>
        </p:txBody>
      </p:sp>
    </p:spTree>
    <p:extLst>
      <p:ext uri="{BB962C8B-B14F-4D97-AF65-F5344CB8AC3E}">
        <p14:creationId xmlns:p14="http://schemas.microsoft.com/office/powerpoint/2010/main" val="267125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884</Words>
  <Application>Microsoft Office PowerPoint</Application>
  <PresentationFormat>On-screen Show (4:3)</PresentationFormat>
  <Paragraphs>135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Time for yoga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for yoga</dc:title>
  <dc:creator>catherineg</dc:creator>
  <cp:lastModifiedBy>catherineg</cp:lastModifiedBy>
  <cp:revision>22</cp:revision>
  <cp:lastPrinted>2018-01-08T16:20:55Z</cp:lastPrinted>
  <dcterms:created xsi:type="dcterms:W3CDTF">2016-09-28T13:10:38Z</dcterms:created>
  <dcterms:modified xsi:type="dcterms:W3CDTF">2018-01-08T16:21:00Z</dcterms:modified>
</cp:coreProperties>
</file>