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9"/>
  </p:notesMasterIdLst>
  <p:sldIdLst>
    <p:sldId id="256" r:id="rId2"/>
    <p:sldId id="257" r:id="rId3"/>
    <p:sldId id="276" r:id="rId4"/>
    <p:sldId id="277" r:id="rId5"/>
    <p:sldId id="278" r:id="rId6"/>
    <p:sldId id="301" r:id="rId7"/>
    <p:sldId id="279" r:id="rId8"/>
    <p:sldId id="299" r:id="rId9"/>
    <p:sldId id="280" r:id="rId10"/>
    <p:sldId id="300" r:id="rId11"/>
    <p:sldId id="281" r:id="rId12"/>
    <p:sldId id="282" r:id="rId13"/>
    <p:sldId id="296" r:id="rId14"/>
    <p:sldId id="297" r:id="rId15"/>
    <p:sldId id="298" r:id="rId16"/>
    <p:sldId id="302" r:id="rId17"/>
    <p:sldId id="303" r:id="rId18"/>
    <p:sldId id="283" r:id="rId19"/>
    <p:sldId id="284" r:id="rId20"/>
    <p:sldId id="285" r:id="rId21"/>
    <p:sldId id="286" r:id="rId22"/>
    <p:sldId id="295" r:id="rId23"/>
    <p:sldId id="287" r:id="rId24"/>
    <p:sldId id="288" r:id="rId25"/>
    <p:sldId id="289" r:id="rId26"/>
    <p:sldId id="290" r:id="rId27"/>
    <p:sldId id="291" r:id="rId28"/>
    <p:sldId id="292" r:id="rId29"/>
    <p:sldId id="304" r:id="rId30"/>
    <p:sldId id="294" r:id="rId31"/>
    <p:sldId id="293" r:id="rId32"/>
    <p:sldId id="307" r:id="rId33"/>
    <p:sldId id="308" r:id="rId34"/>
    <p:sldId id="306" r:id="rId35"/>
    <p:sldId id="305" r:id="rId36"/>
    <p:sldId id="275" r:id="rId37"/>
    <p:sldId id="274" r:id="rId38"/>
  </p:sldIdLst>
  <p:sldSz cx="9144000" cy="6858000" type="screen4x3"/>
  <p:notesSz cx="6799263" cy="99298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FF"/>
    <a:srgbClr val="FF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1275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C6259BC-1F1F-46F6-B203-219ED270C7B3}" type="datetimeFigureOut">
              <a:rPr lang="en-GB" smtClean="0"/>
              <a:t>08/01/2018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4113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16463"/>
            <a:ext cx="5440363" cy="44688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1338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1275" y="9431338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A1A1A9-1608-47E4-B4F9-21D233C5D80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46756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A1A1A9-1608-47E4-B4F9-21D233C5D800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414810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65569-58F9-4427-97FC-DA2C01E2FBAF}" type="datetimeFigureOut">
              <a:rPr lang="en-GB" smtClean="0"/>
              <a:t>08/01/2018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63248-8B04-409B-A1B0-B305319E76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69116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65569-58F9-4427-97FC-DA2C01E2FBAF}" type="datetimeFigureOut">
              <a:rPr lang="en-GB" smtClean="0"/>
              <a:t>08/01/2018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63248-8B04-409B-A1B0-B305319E76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924216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65569-58F9-4427-97FC-DA2C01E2FBAF}" type="datetimeFigureOut">
              <a:rPr lang="en-GB" smtClean="0"/>
              <a:t>08/01/2018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63248-8B04-409B-A1B0-B305319E76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98662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65569-58F9-4427-97FC-DA2C01E2FBAF}" type="datetimeFigureOut">
              <a:rPr lang="en-GB" smtClean="0"/>
              <a:t>08/01/2018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63248-8B04-409B-A1B0-B305319E76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10447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65569-58F9-4427-97FC-DA2C01E2FBAF}" type="datetimeFigureOut">
              <a:rPr lang="en-GB" smtClean="0"/>
              <a:t>08/01/2018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63248-8B04-409B-A1B0-B305319E76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63830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65569-58F9-4427-97FC-DA2C01E2FBAF}" type="datetimeFigureOut">
              <a:rPr lang="en-GB" smtClean="0"/>
              <a:t>08/01/2018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63248-8B04-409B-A1B0-B305319E76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81303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65569-58F9-4427-97FC-DA2C01E2FBAF}" type="datetimeFigureOut">
              <a:rPr lang="en-GB" smtClean="0"/>
              <a:t>08/01/2018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63248-8B04-409B-A1B0-B305319E76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68749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65569-58F9-4427-97FC-DA2C01E2FBAF}" type="datetimeFigureOut">
              <a:rPr lang="en-GB" smtClean="0"/>
              <a:t>08/01/2018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63248-8B04-409B-A1B0-B305319E76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11634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65569-58F9-4427-97FC-DA2C01E2FBAF}" type="datetimeFigureOut">
              <a:rPr lang="en-GB" smtClean="0"/>
              <a:t>08/01/2018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63248-8B04-409B-A1B0-B305319E76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949661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65569-58F9-4427-97FC-DA2C01E2FBAF}" type="datetimeFigureOut">
              <a:rPr lang="en-GB" smtClean="0"/>
              <a:t>08/01/2018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63248-8B04-409B-A1B0-B305319E76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822085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65569-58F9-4427-97FC-DA2C01E2FBAF}" type="datetimeFigureOut">
              <a:rPr lang="en-GB" smtClean="0"/>
              <a:t>08/01/2018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63248-8B04-409B-A1B0-B305319E76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564096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865569-58F9-4427-97FC-DA2C01E2FBAF}" type="datetimeFigureOut">
              <a:rPr lang="en-GB" smtClean="0"/>
              <a:t>08/01/2018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163248-8B04-409B-A1B0-B305319E76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05901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wmf"/><Relationship Id="rId5" Type="http://schemas.openxmlformats.org/officeDocument/2006/relationships/image" Target="../media/image5.wmf"/><Relationship Id="rId4" Type="http://schemas.openxmlformats.org/officeDocument/2006/relationships/image" Target="../media/image4.wm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wmf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wmf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wmf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wmf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wmf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wmf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w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wmf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wmf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wmf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wmf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wmf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wmf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wmf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wmf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wmf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w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wmf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5.jpg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6.jpg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7.wmf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8" Type="http://schemas.openxmlformats.org/officeDocument/2006/relationships/image" Target="../media/image41.wmf"/><Relationship Id="rId3" Type="http://schemas.openxmlformats.org/officeDocument/2006/relationships/image" Target="../media/image38.wmf"/><Relationship Id="rId7" Type="http://schemas.openxmlformats.org/officeDocument/2006/relationships/image" Target="../media/image3.wm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0.wmf"/><Relationship Id="rId5" Type="http://schemas.openxmlformats.org/officeDocument/2006/relationships/image" Target="../media/image39.wmf"/><Relationship Id="rId4" Type="http://schemas.openxmlformats.org/officeDocument/2006/relationships/image" Target="../media/image5.wmf"/><Relationship Id="rId9" Type="http://schemas.openxmlformats.org/officeDocument/2006/relationships/image" Target="../media/image42.wmf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w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59832" y="1659258"/>
            <a:ext cx="6084168" cy="1470025"/>
          </a:xfrm>
        </p:spPr>
        <p:txBody>
          <a:bodyPr/>
          <a:lstStyle/>
          <a:p>
            <a:r>
              <a:rPr lang="en-GB" b="1" dirty="0">
                <a:solidFill>
                  <a:srgbClr val="7030A0"/>
                </a:solidFill>
                <a:latin typeface="Sassoon" pitchFamily="2" charset="0"/>
              </a:rPr>
              <a:t>Time for yoga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131840" y="4005064"/>
            <a:ext cx="6012160" cy="2472680"/>
          </a:xfrm>
        </p:spPr>
        <p:txBody>
          <a:bodyPr>
            <a:normAutofit/>
          </a:bodyPr>
          <a:lstStyle/>
          <a:p>
            <a:r>
              <a:rPr lang="en-GB" dirty="0">
                <a:solidFill>
                  <a:schemeClr val="tx1"/>
                </a:solidFill>
                <a:latin typeface="Sassoon" pitchFamily="2" charset="0"/>
              </a:rPr>
              <a:t>Get your yoga mat.</a:t>
            </a:r>
          </a:p>
          <a:p>
            <a:endParaRPr lang="en-GB" dirty="0">
              <a:solidFill>
                <a:schemeClr val="tx1"/>
              </a:solidFill>
              <a:latin typeface="Sassoon" pitchFamily="2" charset="0"/>
            </a:endParaRPr>
          </a:p>
          <a:p>
            <a:endParaRPr lang="en-GB" dirty="0">
              <a:solidFill>
                <a:schemeClr val="tx1"/>
              </a:solidFill>
              <a:latin typeface="Sassoon" pitchFamily="2" charset="0"/>
            </a:endParaRPr>
          </a:p>
          <a:p>
            <a:r>
              <a:rPr lang="en-GB" dirty="0">
                <a:solidFill>
                  <a:schemeClr val="tx1"/>
                </a:solidFill>
                <a:latin typeface="Sassoon" pitchFamily="2" charset="0"/>
              </a:rPr>
              <a:t>Sit in a space.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66007" y="1124744"/>
            <a:ext cx="499159" cy="880461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02715" y="3140968"/>
            <a:ext cx="926585" cy="92658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1960" y="3140968"/>
            <a:ext cx="926585" cy="92658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01291" y="4869160"/>
            <a:ext cx="926585" cy="926585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84267" y="940219"/>
            <a:ext cx="1411869" cy="14118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27619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4572000" y="836712"/>
            <a:ext cx="4104456" cy="4104456"/>
          </a:xfrm>
          <a:prstGeom prst="round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67237" y="1599240"/>
            <a:ext cx="3713981" cy="2579399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3425164" y="5409763"/>
            <a:ext cx="8842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>
                <a:latin typeface="Sassoon" pitchFamily="2" charset="0"/>
              </a:rPr>
              <a:t>Archer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419872" y="5949280"/>
            <a:ext cx="562705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latin typeface="Sassoon" pitchFamily="2" charset="0"/>
              </a:rPr>
              <a:t>Stand with your legs wide, then turn to one side.</a:t>
            </a:r>
          </a:p>
          <a:p>
            <a:r>
              <a:rPr lang="en-GB" dirty="0">
                <a:latin typeface="Sassoon" pitchFamily="2" charset="0"/>
              </a:rPr>
              <a:t>Lift your arms to draw a bow and shoot the arrow.</a:t>
            </a:r>
          </a:p>
        </p:txBody>
      </p:sp>
    </p:spTree>
    <p:extLst>
      <p:ext uri="{BB962C8B-B14F-4D97-AF65-F5344CB8AC3E}">
        <p14:creationId xmlns:p14="http://schemas.microsoft.com/office/powerpoint/2010/main" val="100237233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4572000" y="836712"/>
            <a:ext cx="4104456" cy="4104456"/>
          </a:xfrm>
          <a:prstGeom prst="round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91980" y="871527"/>
            <a:ext cx="4464496" cy="4464496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3425164" y="5409763"/>
            <a:ext cx="11192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>
                <a:latin typeface="Sassoon" pitchFamily="2" charset="0"/>
              </a:rPr>
              <a:t>Elephant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419872" y="5949280"/>
            <a:ext cx="470635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latin typeface="Sassoon" pitchFamily="2" charset="0"/>
              </a:rPr>
              <a:t>Put one arm behind your back.</a:t>
            </a:r>
          </a:p>
          <a:p>
            <a:r>
              <a:rPr lang="en-GB" dirty="0">
                <a:latin typeface="Sassoon" pitchFamily="2" charset="0"/>
              </a:rPr>
              <a:t>Lift the other arm like an elephant’s trunk.</a:t>
            </a:r>
          </a:p>
          <a:p>
            <a:r>
              <a:rPr lang="en-GB" dirty="0">
                <a:latin typeface="Sassoon" pitchFamily="2" charset="0"/>
              </a:rPr>
              <a:t>Flop down to touch the floor.</a:t>
            </a:r>
          </a:p>
        </p:txBody>
      </p:sp>
    </p:spTree>
    <p:extLst>
      <p:ext uri="{BB962C8B-B14F-4D97-AF65-F5344CB8AC3E}">
        <p14:creationId xmlns:p14="http://schemas.microsoft.com/office/powerpoint/2010/main" val="267125183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4572000" y="836712"/>
            <a:ext cx="4104456" cy="4104456"/>
          </a:xfrm>
          <a:prstGeom prst="round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24531" y="836712"/>
            <a:ext cx="4063493" cy="4063493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3425164" y="5409763"/>
            <a:ext cx="1059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>
                <a:latin typeface="Sassoon" pitchFamily="2" charset="0"/>
              </a:rPr>
              <a:t>Rag doll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419872" y="5949280"/>
            <a:ext cx="566629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latin typeface="Sassoon" pitchFamily="2" charset="0"/>
              </a:rPr>
              <a:t>Stand up tall, put your hands on your thighs.</a:t>
            </a:r>
          </a:p>
          <a:p>
            <a:r>
              <a:rPr lang="en-GB" dirty="0">
                <a:latin typeface="Sassoon" pitchFamily="2" charset="0"/>
              </a:rPr>
              <a:t>Let your head droop. Slide your hands to your feet.</a:t>
            </a:r>
          </a:p>
          <a:p>
            <a:r>
              <a:rPr lang="en-GB" dirty="0">
                <a:latin typeface="Sassoon" pitchFamily="2" charset="0"/>
              </a:rPr>
              <a:t>Sway side to side, then stand up slowly.</a:t>
            </a:r>
          </a:p>
        </p:txBody>
      </p:sp>
    </p:spTree>
    <p:extLst>
      <p:ext uri="{BB962C8B-B14F-4D97-AF65-F5344CB8AC3E}">
        <p14:creationId xmlns:p14="http://schemas.microsoft.com/office/powerpoint/2010/main" val="267125183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4572000" y="836712"/>
            <a:ext cx="4104456" cy="4104456"/>
          </a:xfrm>
          <a:prstGeom prst="round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22914" y="987626"/>
            <a:ext cx="3802628" cy="3802628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3425164" y="5409763"/>
            <a:ext cx="11390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>
                <a:latin typeface="Sassoon" pitchFamily="2" charset="0"/>
              </a:rPr>
              <a:t>Windmill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419872" y="5949280"/>
            <a:ext cx="458907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latin typeface="Sassoon" pitchFamily="2" charset="0"/>
              </a:rPr>
              <a:t>5 little men in a flying saucer.</a:t>
            </a:r>
          </a:p>
          <a:p>
            <a:r>
              <a:rPr lang="en-GB" dirty="0">
                <a:latin typeface="Sassoon" pitchFamily="2" charset="0"/>
              </a:rPr>
              <a:t>Stand legs apart, hands held above head.</a:t>
            </a:r>
          </a:p>
          <a:p>
            <a:r>
              <a:rPr lang="en-GB" dirty="0">
                <a:latin typeface="Sassoon" pitchFamily="2" charset="0"/>
              </a:rPr>
              <a:t>Make a big circle with hands.</a:t>
            </a:r>
          </a:p>
        </p:txBody>
      </p:sp>
    </p:spTree>
    <p:extLst>
      <p:ext uri="{BB962C8B-B14F-4D97-AF65-F5344CB8AC3E}">
        <p14:creationId xmlns:p14="http://schemas.microsoft.com/office/powerpoint/2010/main" val="145335006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4572000" y="836712"/>
            <a:ext cx="4104456" cy="4104456"/>
          </a:xfrm>
          <a:prstGeom prst="round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97764" y="504265"/>
            <a:ext cx="4652927" cy="4652927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3425164" y="5409763"/>
            <a:ext cx="22842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>
                <a:latin typeface="Sassoon" pitchFamily="2" charset="0"/>
              </a:rPr>
              <a:t>Flank forward bend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419872" y="5949280"/>
            <a:ext cx="540212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latin typeface="Sassoon" pitchFamily="2" charset="0"/>
              </a:rPr>
              <a:t>From standing, one leg forward, hands in prayer.</a:t>
            </a:r>
          </a:p>
          <a:p>
            <a:r>
              <a:rPr lang="en-GB" dirty="0">
                <a:latin typeface="Sassoon" pitchFamily="2" charset="0"/>
              </a:rPr>
              <a:t>Arms wide, then arms up.</a:t>
            </a:r>
          </a:p>
          <a:p>
            <a:r>
              <a:rPr lang="en-GB" dirty="0">
                <a:latin typeface="Sassoon" pitchFamily="2" charset="0"/>
              </a:rPr>
              <a:t>Bend to knee then toes, then back to prayer.</a:t>
            </a:r>
          </a:p>
        </p:txBody>
      </p:sp>
    </p:spTree>
    <p:extLst>
      <p:ext uri="{BB962C8B-B14F-4D97-AF65-F5344CB8AC3E}">
        <p14:creationId xmlns:p14="http://schemas.microsoft.com/office/powerpoint/2010/main" val="145335006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4572000" y="836712"/>
            <a:ext cx="4104456" cy="4104456"/>
          </a:xfrm>
          <a:prstGeom prst="roundRect">
            <a:avLst/>
          </a:prstGeom>
          <a:noFill/>
          <a:ln w="7620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0836"/>
          <a:stretch/>
        </p:blipFill>
        <p:spPr>
          <a:xfrm>
            <a:off x="4964554" y="1194599"/>
            <a:ext cx="2343750" cy="3388681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3425164" y="5409763"/>
            <a:ext cx="16672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>
                <a:latin typeface="Sassoon" pitchFamily="2" charset="0"/>
              </a:rPr>
              <a:t>Forward bend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419872" y="5949280"/>
            <a:ext cx="565821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latin typeface="Sassoon" pitchFamily="2" charset="0"/>
              </a:rPr>
              <a:t>Row </a:t>
            </a:r>
            <a:r>
              <a:rPr lang="en-GB" dirty="0" err="1">
                <a:latin typeface="Sassoon" pitchFamily="2" charset="0"/>
              </a:rPr>
              <a:t>Row</a:t>
            </a:r>
            <a:r>
              <a:rPr lang="en-GB" dirty="0">
                <a:latin typeface="Sassoon" pitchFamily="2" charset="0"/>
              </a:rPr>
              <a:t> </a:t>
            </a:r>
            <a:r>
              <a:rPr lang="en-GB" dirty="0" err="1">
                <a:latin typeface="Sassoon" pitchFamily="2" charset="0"/>
              </a:rPr>
              <a:t>Row</a:t>
            </a:r>
            <a:r>
              <a:rPr lang="en-GB" dirty="0">
                <a:latin typeface="Sassoon" pitchFamily="2" charset="0"/>
              </a:rPr>
              <a:t> Your Boat</a:t>
            </a:r>
          </a:p>
          <a:p>
            <a:r>
              <a:rPr lang="en-GB" dirty="0">
                <a:latin typeface="Sassoon" pitchFamily="2" charset="0"/>
              </a:rPr>
              <a:t>Hands on knees, reach down to toes.</a:t>
            </a:r>
          </a:p>
          <a:p>
            <a:r>
              <a:rPr lang="en-GB" dirty="0">
                <a:latin typeface="Sassoon" pitchFamily="2" charset="0"/>
              </a:rPr>
              <a:t>Hands above head, reach to toes and make a noise.</a:t>
            </a:r>
          </a:p>
        </p:txBody>
      </p:sp>
      <p:cxnSp>
        <p:nvCxnSpPr>
          <p:cNvPr id="20" name="Straight Connector 19"/>
          <p:cNvCxnSpPr/>
          <p:nvPr/>
        </p:nvCxnSpPr>
        <p:spPr>
          <a:xfrm>
            <a:off x="5940152" y="3645024"/>
            <a:ext cx="1728192" cy="144016"/>
          </a:xfrm>
          <a:prstGeom prst="line">
            <a:avLst/>
          </a:prstGeom>
          <a:ln w="152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flipV="1">
            <a:off x="7668344" y="3573016"/>
            <a:ext cx="72008" cy="288032"/>
          </a:xfrm>
          <a:prstGeom prst="line">
            <a:avLst/>
          </a:prstGeom>
          <a:ln w="152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5335006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4572000" y="836712"/>
            <a:ext cx="4104456" cy="4104456"/>
          </a:xfrm>
          <a:prstGeom prst="roundRect">
            <a:avLst/>
          </a:prstGeom>
          <a:noFill/>
          <a:ln w="7620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94550" y="1194599"/>
            <a:ext cx="3859353" cy="3388681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3425164" y="5409763"/>
            <a:ext cx="10412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>
                <a:latin typeface="Sassoon" pitchFamily="2" charset="0"/>
              </a:rPr>
              <a:t>Palming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419872" y="5949280"/>
            <a:ext cx="557492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latin typeface="Sassoon" pitchFamily="2" charset="0"/>
              </a:rPr>
              <a:t>Breathe in, lifting your hands out to the side.</a:t>
            </a:r>
          </a:p>
          <a:p>
            <a:r>
              <a:rPr lang="en-GB" dirty="0">
                <a:latin typeface="Sassoon" pitchFamily="2" charset="0"/>
              </a:rPr>
              <a:t>Then out, bringing them back down to your knees.</a:t>
            </a:r>
          </a:p>
          <a:p>
            <a:r>
              <a:rPr lang="en-GB" dirty="0">
                <a:latin typeface="Sassoon" pitchFamily="2" charset="0"/>
              </a:rPr>
              <a:t>Rub your hands together, then put over your eyes.</a:t>
            </a:r>
          </a:p>
        </p:txBody>
      </p:sp>
    </p:spTree>
    <p:extLst>
      <p:ext uri="{BB962C8B-B14F-4D97-AF65-F5344CB8AC3E}">
        <p14:creationId xmlns:p14="http://schemas.microsoft.com/office/powerpoint/2010/main" val="371441410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4572000" y="836712"/>
            <a:ext cx="4104456" cy="4104456"/>
          </a:xfrm>
          <a:prstGeom prst="roundRect">
            <a:avLst/>
          </a:prstGeom>
          <a:noFill/>
          <a:ln w="7620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38523" y="836712"/>
            <a:ext cx="4250624" cy="4250624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3425164" y="5409763"/>
            <a:ext cx="19143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>
                <a:latin typeface="Sassoon" pitchFamily="2" charset="0"/>
              </a:rPr>
              <a:t>Stir the pudding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419872" y="5949280"/>
            <a:ext cx="530818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latin typeface="Sassoon" pitchFamily="2" charset="0"/>
              </a:rPr>
              <a:t>Sit with legs apart. Both hands hold the spoon.</a:t>
            </a:r>
          </a:p>
          <a:p>
            <a:r>
              <a:rPr lang="en-GB" dirty="0">
                <a:latin typeface="Sassoon" pitchFamily="2" charset="0"/>
              </a:rPr>
              <a:t>Reach to one foot and sweep across to the other</a:t>
            </a:r>
          </a:p>
          <a:p>
            <a:r>
              <a:rPr lang="en-GB" dirty="0">
                <a:latin typeface="Sassoon" pitchFamily="2" charset="0"/>
              </a:rPr>
              <a:t>making a circular movement.</a:t>
            </a:r>
          </a:p>
        </p:txBody>
      </p:sp>
    </p:spTree>
    <p:extLst>
      <p:ext uri="{BB962C8B-B14F-4D97-AF65-F5344CB8AC3E}">
        <p14:creationId xmlns:p14="http://schemas.microsoft.com/office/powerpoint/2010/main" val="128674387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4572000" y="836712"/>
            <a:ext cx="4104456" cy="4104456"/>
          </a:xfrm>
          <a:prstGeom prst="roundRect">
            <a:avLst/>
          </a:prstGeom>
          <a:noFill/>
          <a:ln w="762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97921" y="1143213"/>
            <a:ext cx="4248472" cy="4248472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3425164" y="5409763"/>
            <a:ext cx="15613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>
                <a:latin typeface="Sassoon" pitchFamily="2" charset="0"/>
              </a:rPr>
              <a:t>Swan stretch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419872" y="5949280"/>
            <a:ext cx="504625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latin typeface="Sassoon" pitchFamily="2" charset="0"/>
              </a:rPr>
              <a:t>Kneel on the mat with your arms out in front.</a:t>
            </a:r>
          </a:p>
          <a:p>
            <a:r>
              <a:rPr lang="en-GB" dirty="0">
                <a:latin typeface="Sassoon" pitchFamily="2" charset="0"/>
              </a:rPr>
              <a:t>Put your head on your mat and hold.</a:t>
            </a:r>
          </a:p>
        </p:txBody>
      </p:sp>
    </p:spTree>
    <p:extLst>
      <p:ext uri="{BB962C8B-B14F-4D97-AF65-F5344CB8AC3E}">
        <p14:creationId xmlns:p14="http://schemas.microsoft.com/office/powerpoint/2010/main" val="267125183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4572000" y="836712"/>
            <a:ext cx="4104456" cy="4104456"/>
          </a:xfrm>
          <a:prstGeom prst="roundRect">
            <a:avLst/>
          </a:prstGeom>
          <a:noFill/>
          <a:ln w="762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25206" y="1124744"/>
            <a:ext cx="3918547" cy="3918547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3425164" y="5409763"/>
            <a:ext cx="5565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>
                <a:latin typeface="Sassoon" pitchFamily="2" charset="0"/>
              </a:rPr>
              <a:t>Cat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419872" y="5949280"/>
            <a:ext cx="574291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latin typeface="Sassoon" pitchFamily="2" charset="0"/>
              </a:rPr>
              <a:t>From Swan stretch, kneel up on all fours.</a:t>
            </a:r>
          </a:p>
          <a:p>
            <a:r>
              <a:rPr lang="en-GB" dirty="0">
                <a:latin typeface="Sassoon" pitchFamily="2" charset="0"/>
              </a:rPr>
              <a:t>Look up to the ceiling and stick your bottom up too.</a:t>
            </a:r>
          </a:p>
        </p:txBody>
      </p:sp>
    </p:spTree>
    <p:extLst>
      <p:ext uri="{BB962C8B-B14F-4D97-AF65-F5344CB8AC3E}">
        <p14:creationId xmlns:p14="http://schemas.microsoft.com/office/powerpoint/2010/main" val="26712518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4572000" y="836712"/>
            <a:ext cx="4104456" cy="4104456"/>
          </a:xfrm>
          <a:prstGeom prst="round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1960" y="9841"/>
            <a:ext cx="5394420" cy="539442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3425164" y="5409763"/>
            <a:ext cx="11993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 err="1">
                <a:latin typeface="Sassoon" pitchFamily="2" charset="0"/>
              </a:rPr>
              <a:t>Tadasana</a:t>
            </a:r>
            <a:endParaRPr lang="en-GB" b="1" dirty="0">
              <a:latin typeface="Sassoon" pitchFamily="2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419872" y="5949280"/>
            <a:ext cx="550336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latin typeface="Sassoon" pitchFamily="2" charset="0"/>
              </a:rPr>
              <a:t>Stand up tall, breathe in and out.</a:t>
            </a:r>
          </a:p>
          <a:p>
            <a:r>
              <a:rPr lang="en-GB" dirty="0">
                <a:latin typeface="Sassoon" pitchFamily="2" charset="0"/>
              </a:rPr>
              <a:t>Shrug your shoulders up, hold, then let them drop</a:t>
            </a:r>
          </a:p>
        </p:txBody>
      </p:sp>
    </p:spTree>
    <p:extLst>
      <p:ext uri="{BB962C8B-B14F-4D97-AF65-F5344CB8AC3E}">
        <p14:creationId xmlns:p14="http://schemas.microsoft.com/office/powerpoint/2010/main" val="332877552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4572000" y="836712"/>
            <a:ext cx="4104456" cy="4104456"/>
          </a:xfrm>
          <a:prstGeom prst="roundRect">
            <a:avLst/>
          </a:prstGeom>
          <a:noFill/>
          <a:ln w="762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97764" y="504265"/>
            <a:ext cx="4652927" cy="4652927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3425164" y="5409763"/>
            <a:ext cx="6151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>
                <a:latin typeface="Sassoon" pitchFamily="2" charset="0"/>
              </a:rPr>
              <a:t>Dog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419872" y="5949280"/>
            <a:ext cx="427360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latin typeface="Sassoon" pitchFamily="2" charset="0"/>
              </a:rPr>
              <a:t>From Cat, tuck your toes under.</a:t>
            </a:r>
          </a:p>
          <a:p>
            <a:r>
              <a:rPr lang="en-GB" dirty="0">
                <a:latin typeface="Sassoon" pitchFamily="2" charset="0"/>
              </a:rPr>
              <a:t>Lift your bottom up with straight legs</a:t>
            </a:r>
            <a:r>
              <a:rPr lang="en-GB" dirty="0" smtClean="0">
                <a:latin typeface="Sassoon" pitchFamily="2" charset="0"/>
              </a:rPr>
              <a:t>.</a:t>
            </a:r>
          </a:p>
          <a:p>
            <a:r>
              <a:rPr lang="en-GB" dirty="0" smtClean="0">
                <a:latin typeface="Sassoon" pitchFamily="2" charset="0"/>
              </a:rPr>
              <a:t>Look at your feet.</a:t>
            </a:r>
            <a:endParaRPr lang="en-GB" dirty="0">
              <a:latin typeface="Sassoon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125183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4572000" y="836712"/>
            <a:ext cx="4104456" cy="4104456"/>
          </a:xfrm>
          <a:prstGeom prst="roundRect">
            <a:avLst/>
          </a:prstGeom>
          <a:noFill/>
          <a:ln w="762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95936" y="0"/>
            <a:ext cx="5394420" cy="539442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3425164" y="5409763"/>
            <a:ext cx="7425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>
                <a:latin typeface="Sassoon" pitchFamily="2" charset="0"/>
              </a:rPr>
              <a:t>Child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419872" y="5949280"/>
            <a:ext cx="507363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latin typeface="Sassoon" pitchFamily="2" charset="0"/>
              </a:rPr>
              <a:t>Kneel down with your bottom on your heels.</a:t>
            </a:r>
          </a:p>
          <a:p>
            <a:r>
              <a:rPr lang="en-GB" dirty="0">
                <a:latin typeface="Sassoon" pitchFamily="2" charset="0"/>
              </a:rPr>
              <a:t>Bring your hands towards your feet and hold.</a:t>
            </a:r>
          </a:p>
        </p:txBody>
      </p:sp>
    </p:spTree>
    <p:extLst>
      <p:ext uri="{BB962C8B-B14F-4D97-AF65-F5344CB8AC3E}">
        <p14:creationId xmlns:p14="http://schemas.microsoft.com/office/powerpoint/2010/main" val="267125183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4572000" y="836712"/>
            <a:ext cx="4104456" cy="4104456"/>
          </a:xfrm>
          <a:prstGeom prst="roundRect">
            <a:avLst/>
          </a:prstGeom>
          <a:noFill/>
          <a:ln w="762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80012" y="835433"/>
            <a:ext cx="3888432" cy="3888432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3425164" y="5409763"/>
            <a:ext cx="8281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>
                <a:latin typeface="Sassoon" pitchFamily="2" charset="0"/>
              </a:rPr>
              <a:t>Cobra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419872" y="5949280"/>
            <a:ext cx="585448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latin typeface="Sassoon" pitchFamily="2" charset="0"/>
              </a:rPr>
              <a:t>Lie on your front with your hands by your shoulders.</a:t>
            </a:r>
          </a:p>
          <a:p>
            <a:r>
              <a:rPr lang="en-GB" dirty="0">
                <a:latin typeface="Sassoon" pitchFamily="2" charset="0"/>
              </a:rPr>
              <a:t>Push up with your hands and look up.</a:t>
            </a:r>
          </a:p>
        </p:txBody>
      </p:sp>
    </p:spTree>
    <p:extLst>
      <p:ext uri="{BB962C8B-B14F-4D97-AF65-F5344CB8AC3E}">
        <p14:creationId xmlns:p14="http://schemas.microsoft.com/office/powerpoint/2010/main" val="48466801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4572000" y="836712"/>
            <a:ext cx="4104456" cy="4104456"/>
          </a:xfrm>
          <a:prstGeom prst="roundRect">
            <a:avLst/>
          </a:prstGeom>
          <a:noFill/>
          <a:ln w="762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1920" y="1303531"/>
            <a:ext cx="5292080" cy="529208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3425164" y="5409763"/>
            <a:ext cx="12048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 err="1">
                <a:latin typeface="Sassoon" pitchFamily="2" charset="0"/>
              </a:rPr>
              <a:t>Savasana</a:t>
            </a:r>
            <a:endParaRPr lang="en-GB" b="1" dirty="0">
              <a:latin typeface="Sassoon" pitchFamily="2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419872" y="5949280"/>
            <a:ext cx="540834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latin typeface="Sassoon" pitchFamily="2" charset="0"/>
              </a:rPr>
              <a:t>Lie flat on the mat and relax.</a:t>
            </a:r>
          </a:p>
          <a:p>
            <a:r>
              <a:rPr lang="en-GB" dirty="0">
                <a:latin typeface="Sassoon" pitchFamily="2" charset="0"/>
              </a:rPr>
              <a:t>Breathe in and raise your arms above your head.</a:t>
            </a:r>
          </a:p>
          <a:p>
            <a:r>
              <a:rPr lang="en-GB" dirty="0">
                <a:latin typeface="Sassoon" pitchFamily="2" charset="0"/>
              </a:rPr>
              <a:t>Breathe out and put them back to your side.</a:t>
            </a:r>
          </a:p>
        </p:txBody>
      </p:sp>
    </p:spTree>
    <p:extLst>
      <p:ext uri="{BB962C8B-B14F-4D97-AF65-F5344CB8AC3E}">
        <p14:creationId xmlns:p14="http://schemas.microsoft.com/office/powerpoint/2010/main" val="267125183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4572000" y="836712"/>
            <a:ext cx="4104456" cy="4104456"/>
          </a:xfrm>
          <a:prstGeom prst="roundRect">
            <a:avLst/>
          </a:prstGeom>
          <a:noFill/>
          <a:ln w="762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27018" y="380661"/>
            <a:ext cx="5394420" cy="539442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3425164" y="5409763"/>
            <a:ext cx="12384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>
                <a:latin typeface="Sassoon" pitchFamily="2" charset="0"/>
              </a:rPr>
              <a:t>Leg raises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419872" y="5949280"/>
            <a:ext cx="543437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latin typeface="Sassoon" pitchFamily="2" charset="0"/>
              </a:rPr>
              <a:t>Lie on your back. Bring your knees to your chest.</a:t>
            </a:r>
          </a:p>
          <a:p>
            <a:r>
              <a:rPr lang="en-GB" dirty="0">
                <a:latin typeface="Sassoon" pitchFamily="2" charset="0"/>
              </a:rPr>
              <a:t>Breathe in as you straighten one leg.</a:t>
            </a:r>
          </a:p>
          <a:p>
            <a:r>
              <a:rPr lang="en-GB" dirty="0">
                <a:latin typeface="Sassoon" pitchFamily="2" charset="0"/>
              </a:rPr>
              <a:t>Breathe out as you curl back up. Repeat.</a:t>
            </a:r>
          </a:p>
        </p:txBody>
      </p:sp>
    </p:spTree>
    <p:extLst>
      <p:ext uri="{BB962C8B-B14F-4D97-AF65-F5344CB8AC3E}">
        <p14:creationId xmlns:p14="http://schemas.microsoft.com/office/powerpoint/2010/main" val="267125183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4572000" y="836712"/>
            <a:ext cx="4104456" cy="4104456"/>
          </a:xfrm>
          <a:prstGeom prst="roundRect">
            <a:avLst/>
          </a:prstGeom>
          <a:noFill/>
          <a:ln w="762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27984" y="1650586"/>
            <a:ext cx="4280970" cy="3290582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3425164" y="5409763"/>
            <a:ext cx="8744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>
                <a:latin typeface="Sassoon" pitchFamily="2" charset="0"/>
              </a:rPr>
              <a:t>Bridge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419872" y="5949280"/>
            <a:ext cx="558935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latin typeface="Sassoon" pitchFamily="2" charset="0"/>
              </a:rPr>
              <a:t>Bend your knees and keep your arms by your side.</a:t>
            </a:r>
          </a:p>
          <a:p>
            <a:r>
              <a:rPr lang="en-GB" dirty="0">
                <a:latin typeface="Sassoon" pitchFamily="2" charset="0"/>
              </a:rPr>
              <a:t>Push down on your feet and lift your bottom up.</a:t>
            </a:r>
          </a:p>
        </p:txBody>
      </p:sp>
    </p:spTree>
    <p:extLst>
      <p:ext uri="{BB962C8B-B14F-4D97-AF65-F5344CB8AC3E}">
        <p14:creationId xmlns:p14="http://schemas.microsoft.com/office/powerpoint/2010/main" val="267125183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4572000" y="836712"/>
            <a:ext cx="4104456" cy="4104456"/>
          </a:xfrm>
          <a:prstGeom prst="roundRect">
            <a:avLst/>
          </a:prstGeom>
          <a:noFill/>
          <a:ln w="762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5896" y="384675"/>
            <a:ext cx="5394420" cy="539442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228946" y="5949280"/>
            <a:ext cx="595156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latin typeface="Sassoon" pitchFamily="2" charset="0"/>
              </a:rPr>
              <a:t>Lie on your back.</a:t>
            </a:r>
          </a:p>
          <a:p>
            <a:r>
              <a:rPr lang="en-GB" dirty="0">
                <a:latin typeface="Sassoon" pitchFamily="2" charset="0"/>
              </a:rPr>
              <a:t>Put your arms out at shoulder level, knees bent.</a:t>
            </a:r>
          </a:p>
          <a:p>
            <a:r>
              <a:rPr lang="en-GB" dirty="0">
                <a:latin typeface="Sassoon" pitchFamily="2" charset="0"/>
              </a:rPr>
              <a:t>Turn your knees to the side keeping shoulders on floor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203848" y="5409763"/>
            <a:ext cx="7328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>
                <a:latin typeface="Sassoon" pitchFamily="2" charset="0"/>
              </a:rPr>
              <a:t>Twist</a:t>
            </a:r>
          </a:p>
        </p:txBody>
      </p:sp>
    </p:spTree>
    <p:extLst>
      <p:ext uri="{BB962C8B-B14F-4D97-AF65-F5344CB8AC3E}">
        <p14:creationId xmlns:p14="http://schemas.microsoft.com/office/powerpoint/2010/main" val="267125183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4572000" y="836712"/>
            <a:ext cx="4104456" cy="4104456"/>
          </a:xfrm>
          <a:prstGeom prst="roundRect">
            <a:avLst/>
          </a:prstGeom>
          <a:noFill/>
          <a:ln w="762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1951" y="603295"/>
            <a:ext cx="4571287" cy="4571287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3425164" y="5409763"/>
            <a:ext cx="17033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>
                <a:latin typeface="Sassoon" pitchFamily="2" charset="0"/>
              </a:rPr>
              <a:t>Spinal rocking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419872" y="5949280"/>
            <a:ext cx="529536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latin typeface="Sassoon" pitchFamily="2" charset="0"/>
              </a:rPr>
              <a:t>Lie on your back. Hug your knees to your chest.</a:t>
            </a:r>
          </a:p>
          <a:p>
            <a:r>
              <a:rPr lang="en-GB" dirty="0">
                <a:latin typeface="Sassoon" pitchFamily="2" charset="0"/>
              </a:rPr>
              <a:t>Push your knees away, then pull them in.</a:t>
            </a:r>
          </a:p>
        </p:txBody>
      </p:sp>
    </p:spTree>
    <p:extLst>
      <p:ext uri="{BB962C8B-B14F-4D97-AF65-F5344CB8AC3E}">
        <p14:creationId xmlns:p14="http://schemas.microsoft.com/office/powerpoint/2010/main" val="267125183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4572000" y="836712"/>
            <a:ext cx="4104456" cy="4104456"/>
          </a:xfrm>
          <a:prstGeom prst="roundRect">
            <a:avLst/>
          </a:prstGeom>
          <a:noFill/>
          <a:ln w="7620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24531" y="996886"/>
            <a:ext cx="3902729" cy="3784107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3425164" y="5409763"/>
            <a:ext cx="14116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>
                <a:latin typeface="Sassoon" pitchFamily="2" charset="0"/>
              </a:rPr>
              <a:t>Lion breath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419872" y="5949280"/>
            <a:ext cx="537615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latin typeface="Sassoon" pitchFamily="2" charset="0"/>
              </a:rPr>
              <a:t>Sit cross legged on your mat.</a:t>
            </a:r>
          </a:p>
          <a:p>
            <a:r>
              <a:rPr lang="en-GB" dirty="0">
                <a:latin typeface="Sassoon" pitchFamily="2" charset="0"/>
              </a:rPr>
              <a:t>Breathe in and stretch your arms out to the side.</a:t>
            </a:r>
          </a:p>
          <a:p>
            <a:r>
              <a:rPr lang="en-GB" dirty="0">
                <a:latin typeface="Sassoon" pitchFamily="2" charset="0"/>
              </a:rPr>
              <a:t>Breathe out and roar like a lion.</a:t>
            </a:r>
          </a:p>
        </p:txBody>
      </p:sp>
    </p:spTree>
    <p:extLst>
      <p:ext uri="{BB962C8B-B14F-4D97-AF65-F5344CB8AC3E}">
        <p14:creationId xmlns:p14="http://schemas.microsoft.com/office/powerpoint/2010/main" val="267125183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4572000" y="836712"/>
            <a:ext cx="4104456" cy="4104456"/>
          </a:xfrm>
          <a:prstGeom prst="roundRect">
            <a:avLst/>
          </a:prstGeom>
          <a:noFill/>
          <a:ln w="7620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84410" y="996886"/>
            <a:ext cx="3782970" cy="3784107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3425164" y="5409763"/>
            <a:ext cx="13282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>
                <a:latin typeface="Sassoon" pitchFamily="2" charset="0"/>
              </a:rPr>
              <a:t>Bee breath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419872" y="5949280"/>
            <a:ext cx="544335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latin typeface="Sassoon" pitchFamily="2" charset="0"/>
              </a:rPr>
              <a:t>Sit cross legged on your mat.</a:t>
            </a:r>
          </a:p>
          <a:p>
            <a:r>
              <a:rPr lang="en-GB" dirty="0">
                <a:latin typeface="Sassoon" pitchFamily="2" charset="0"/>
              </a:rPr>
              <a:t>Put your thumbs on your jaw, fingers on temples.</a:t>
            </a:r>
          </a:p>
          <a:p>
            <a:r>
              <a:rPr lang="en-GB" dirty="0">
                <a:latin typeface="Sassoon" pitchFamily="2" charset="0"/>
              </a:rPr>
              <a:t>Breathe in then hum out like a bee.</a:t>
            </a:r>
          </a:p>
        </p:txBody>
      </p:sp>
    </p:spTree>
    <p:extLst>
      <p:ext uri="{BB962C8B-B14F-4D97-AF65-F5344CB8AC3E}">
        <p14:creationId xmlns:p14="http://schemas.microsoft.com/office/powerpoint/2010/main" val="22456290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4572000" y="836712"/>
            <a:ext cx="4104456" cy="4104456"/>
          </a:xfrm>
          <a:prstGeom prst="round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1960" y="620687"/>
            <a:ext cx="4783573" cy="4783573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3425164" y="5409763"/>
            <a:ext cx="11256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>
                <a:latin typeface="Sassoon" pitchFamily="2" charset="0"/>
              </a:rPr>
              <a:t>Butterfly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419872" y="5949280"/>
            <a:ext cx="514878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latin typeface="Sassoon" pitchFamily="2" charset="0"/>
              </a:rPr>
              <a:t>Breathe in, raise your arms.</a:t>
            </a:r>
          </a:p>
          <a:p>
            <a:r>
              <a:rPr lang="en-GB" dirty="0">
                <a:latin typeface="Sassoon" pitchFamily="2" charset="0"/>
              </a:rPr>
              <a:t>Breathe out and let them go back to your side.</a:t>
            </a:r>
          </a:p>
          <a:p>
            <a:r>
              <a:rPr lang="en-GB" dirty="0">
                <a:latin typeface="Sassoon" pitchFamily="2" charset="0"/>
              </a:rPr>
              <a:t>Imagine opening your beautiful wings.</a:t>
            </a:r>
          </a:p>
        </p:txBody>
      </p:sp>
    </p:spTree>
    <p:extLst>
      <p:ext uri="{BB962C8B-B14F-4D97-AF65-F5344CB8AC3E}">
        <p14:creationId xmlns:p14="http://schemas.microsoft.com/office/powerpoint/2010/main" val="267125183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4572000" y="836712"/>
            <a:ext cx="4104456" cy="4104456"/>
          </a:xfrm>
          <a:prstGeom prst="roundRect">
            <a:avLst/>
          </a:prstGeom>
          <a:noFill/>
          <a:ln w="7620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6136" y="1296969"/>
            <a:ext cx="1805069" cy="3183942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3425164" y="5409763"/>
            <a:ext cx="6767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 err="1">
                <a:latin typeface="Sassoon" pitchFamily="2" charset="0"/>
              </a:rPr>
              <a:t>Aum</a:t>
            </a:r>
            <a:endParaRPr lang="en-GB" b="1" dirty="0">
              <a:latin typeface="Sassoon" pitchFamily="2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419872" y="5949280"/>
            <a:ext cx="583025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latin typeface="Sassoon" pitchFamily="2" charset="0"/>
              </a:rPr>
              <a:t>Sit cross legged on your mat.</a:t>
            </a:r>
          </a:p>
          <a:p>
            <a:r>
              <a:rPr lang="en-GB" dirty="0">
                <a:latin typeface="Sassoon" pitchFamily="2" charset="0"/>
              </a:rPr>
              <a:t>Make yoga fingers and rest them on your knees.</a:t>
            </a:r>
          </a:p>
          <a:p>
            <a:r>
              <a:rPr lang="en-GB" dirty="0">
                <a:latin typeface="Sassoon" pitchFamily="2" charset="0"/>
              </a:rPr>
              <a:t>Breathe in slowly, then say “</a:t>
            </a:r>
            <a:r>
              <a:rPr lang="en-GB" dirty="0" err="1">
                <a:latin typeface="Sassoon" pitchFamily="2" charset="0"/>
              </a:rPr>
              <a:t>om</a:t>
            </a:r>
            <a:r>
              <a:rPr lang="en-GB" dirty="0">
                <a:latin typeface="Sassoon" pitchFamily="2" charset="0"/>
              </a:rPr>
              <a:t>” as you breathe out.</a:t>
            </a:r>
          </a:p>
        </p:txBody>
      </p:sp>
    </p:spTree>
    <p:extLst>
      <p:ext uri="{BB962C8B-B14F-4D97-AF65-F5344CB8AC3E}">
        <p14:creationId xmlns:p14="http://schemas.microsoft.com/office/powerpoint/2010/main" val="83960774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4572000" y="836712"/>
            <a:ext cx="4104456" cy="4104456"/>
          </a:xfrm>
          <a:prstGeom prst="roundRect">
            <a:avLst/>
          </a:prstGeom>
          <a:noFill/>
          <a:ln w="76200">
            <a:solidFill>
              <a:srgbClr val="FF99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603296"/>
            <a:ext cx="4571287" cy="4571287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3425164" y="5409763"/>
            <a:ext cx="7585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>
                <a:latin typeface="Sassoon" pitchFamily="2" charset="0"/>
              </a:rPr>
              <a:t>Relax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419872" y="5949280"/>
            <a:ext cx="562333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latin typeface="Sassoon" pitchFamily="2" charset="0"/>
              </a:rPr>
              <a:t>Lie comfortably on your mat.</a:t>
            </a:r>
          </a:p>
          <a:p>
            <a:r>
              <a:rPr lang="en-GB" dirty="0">
                <a:latin typeface="Sassoon" pitchFamily="2" charset="0"/>
              </a:rPr>
              <a:t>Listen to the music and think about your breathing</a:t>
            </a:r>
            <a:br>
              <a:rPr lang="en-GB" dirty="0">
                <a:latin typeface="Sassoon" pitchFamily="2" charset="0"/>
              </a:rPr>
            </a:br>
            <a:r>
              <a:rPr lang="en-GB" dirty="0">
                <a:latin typeface="Sassoon" pitchFamily="2" charset="0"/>
              </a:rPr>
              <a:t>and your body. Listen to the relaxation.</a:t>
            </a:r>
          </a:p>
        </p:txBody>
      </p:sp>
    </p:spTree>
    <p:extLst>
      <p:ext uri="{BB962C8B-B14F-4D97-AF65-F5344CB8AC3E}">
        <p14:creationId xmlns:p14="http://schemas.microsoft.com/office/powerpoint/2010/main" val="309597895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4572000" y="836712"/>
            <a:ext cx="4104456" cy="4104456"/>
          </a:xfrm>
          <a:prstGeom prst="roundRect">
            <a:avLst/>
          </a:prstGeom>
          <a:blipFill dpi="0"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 w="76200">
            <a:solidFill>
              <a:srgbClr val="FF99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TextBox 3"/>
          <p:cNvSpPr txBox="1"/>
          <p:nvPr/>
        </p:nvSpPr>
        <p:spPr>
          <a:xfrm>
            <a:off x="3425164" y="5409763"/>
            <a:ext cx="15531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>
                <a:latin typeface="Sassoon" pitchFamily="2" charset="0"/>
              </a:rPr>
              <a:t>Visualisation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419872" y="5949280"/>
            <a:ext cx="565828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latin typeface="Sassoon" pitchFamily="2" charset="0"/>
              </a:rPr>
              <a:t>Lie comfortably on your mat.</a:t>
            </a:r>
          </a:p>
          <a:p>
            <a:r>
              <a:rPr lang="en-GB" dirty="0">
                <a:latin typeface="Sassoon" pitchFamily="2" charset="0"/>
              </a:rPr>
              <a:t>Listen to the words and think about your breathing</a:t>
            </a:r>
            <a:br>
              <a:rPr lang="en-GB" dirty="0">
                <a:latin typeface="Sassoon" pitchFamily="2" charset="0"/>
              </a:rPr>
            </a:br>
            <a:r>
              <a:rPr lang="en-GB" dirty="0">
                <a:latin typeface="Sassoon" pitchFamily="2" charset="0"/>
              </a:rPr>
              <a:t>and your body. </a:t>
            </a:r>
          </a:p>
        </p:txBody>
      </p:sp>
    </p:spTree>
    <p:extLst>
      <p:ext uri="{BB962C8B-B14F-4D97-AF65-F5344CB8AC3E}">
        <p14:creationId xmlns:p14="http://schemas.microsoft.com/office/powerpoint/2010/main" val="117145739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4572000" y="836712"/>
            <a:ext cx="4104456" cy="4104456"/>
          </a:xfrm>
          <a:prstGeom prst="roundRect">
            <a:avLst/>
          </a:prstGeom>
          <a:blipFill dpi="0"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 w="76200">
            <a:solidFill>
              <a:srgbClr val="FF99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000" dirty="0">
                <a:solidFill>
                  <a:srgbClr val="002060"/>
                </a:solidFill>
                <a:latin typeface="Aharoni" pitchFamily="2" charset="-79"/>
                <a:cs typeface="Aharoni" pitchFamily="2" charset="-79"/>
              </a:rPr>
              <a:t>Rainbow</a:t>
            </a:r>
            <a:endParaRPr lang="en-GB" dirty="0">
              <a:solidFill>
                <a:srgbClr val="002060"/>
              </a:solidFill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425164" y="5409763"/>
            <a:ext cx="15531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>
                <a:latin typeface="Sassoon" pitchFamily="2" charset="0"/>
              </a:rPr>
              <a:t>Visualisation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419872" y="5949280"/>
            <a:ext cx="565828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latin typeface="Sassoon" pitchFamily="2" charset="0"/>
              </a:rPr>
              <a:t>Lie comfortably on your mat.</a:t>
            </a:r>
          </a:p>
          <a:p>
            <a:r>
              <a:rPr lang="en-GB" dirty="0">
                <a:latin typeface="Sassoon" pitchFamily="2" charset="0"/>
              </a:rPr>
              <a:t>Listen to the words and think about your breathing</a:t>
            </a:r>
            <a:br>
              <a:rPr lang="en-GB" dirty="0">
                <a:latin typeface="Sassoon" pitchFamily="2" charset="0"/>
              </a:rPr>
            </a:br>
            <a:r>
              <a:rPr lang="en-GB" dirty="0">
                <a:latin typeface="Sassoon" pitchFamily="2" charset="0"/>
              </a:rPr>
              <a:t>and your body. </a:t>
            </a:r>
          </a:p>
        </p:txBody>
      </p:sp>
    </p:spTree>
    <p:extLst>
      <p:ext uri="{BB962C8B-B14F-4D97-AF65-F5344CB8AC3E}">
        <p14:creationId xmlns:p14="http://schemas.microsoft.com/office/powerpoint/2010/main" val="260590556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4572000" y="836712"/>
            <a:ext cx="4104456" cy="4104456"/>
          </a:xfrm>
          <a:prstGeom prst="roundRect">
            <a:avLst/>
          </a:prstGeom>
          <a:noFill/>
          <a:ln w="7620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TextBox 3"/>
          <p:cNvSpPr txBox="1"/>
          <p:nvPr/>
        </p:nvSpPr>
        <p:spPr>
          <a:xfrm>
            <a:off x="3425164" y="5409763"/>
            <a:ext cx="8018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>
                <a:latin typeface="Sassoon" pitchFamily="2" charset="0"/>
              </a:rPr>
              <a:t>Sit up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419872" y="5949280"/>
            <a:ext cx="499136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latin typeface="Sassoon" pitchFamily="2" charset="0"/>
              </a:rPr>
              <a:t>Slowly come to a sitting or kneeling position.</a:t>
            </a:r>
          </a:p>
          <a:p>
            <a:r>
              <a:rPr lang="en-GB" dirty="0">
                <a:latin typeface="Sassoon" pitchFamily="2" charset="0"/>
              </a:rPr>
              <a:t>Stretch out your back.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603296"/>
            <a:ext cx="4571287" cy="45712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248219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4572000" y="836712"/>
            <a:ext cx="4104456" cy="4104456"/>
          </a:xfrm>
          <a:prstGeom prst="roundRect">
            <a:avLst/>
          </a:prstGeom>
          <a:noFill/>
          <a:ln w="7620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84410" y="997454"/>
            <a:ext cx="3782970" cy="378297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3425164" y="5409763"/>
            <a:ext cx="20694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>
                <a:latin typeface="Sassoon" pitchFamily="2" charset="0"/>
              </a:rPr>
              <a:t>Stretch and yawn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419872" y="5949280"/>
            <a:ext cx="567277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latin typeface="Sassoon" pitchFamily="2" charset="0"/>
              </a:rPr>
              <a:t>Sit cross legged on your mat.</a:t>
            </a:r>
          </a:p>
          <a:p>
            <a:r>
              <a:rPr lang="en-GB" dirty="0">
                <a:latin typeface="Sassoon" pitchFamily="2" charset="0"/>
              </a:rPr>
              <a:t>Breathe in and reach your arms up high.</a:t>
            </a:r>
          </a:p>
          <a:p>
            <a:r>
              <a:rPr lang="en-GB" dirty="0">
                <a:latin typeface="Sassoon" pitchFamily="2" charset="0"/>
              </a:rPr>
              <a:t>Yawn out and wiggle your fingers down to the side.</a:t>
            </a:r>
          </a:p>
        </p:txBody>
      </p:sp>
    </p:spTree>
    <p:extLst>
      <p:ext uri="{BB962C8B-B14F-4D97-AF65-F5344CB8AC3E}">
        <p14:creationId xmlns:p14="http://schemas.microsoft.com/office/powerpoint/2010/main" val="240739662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3059832" y="2130425"/>
            <a:ext cx="6084168" cy="1470025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b="1" dirty="0">
                <a:solidFill>
                  <a:srgbClr val="7030A0"/>
                </a:solidFill>
                <a:latin typeface="Sassoon" pitchFamily="2" charset="0"/>
              </a:rPr>
              <a:t>Yoga is finished</a:t>
            </a:r>
          </a:p>
        </p:txBody>
      </p:sp>
      <p:sp>
        <p:nvSpPr>
          <p:cNvPr id="3" name="Subtitle 2"/>
          <p:cNvSpPr txBox="1">
            <a:spLocks/>
          </p:cNvSpPr>
          <p:nvPr/>
        </p:nvSpPr>
        <p:spPr>
          <a:xfrm>
            <a:off x="2555776" y="4293096"/>
            <a:ext cx="6588224" cy="2304256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GB" dirty="0">
                <a:latin typeface="Sassoon" pitchFamily="2" charset="0"/>
              </a:rPr>
              <a:t>Sit up slowly.</a:t>
            </a:r>
          </a:p>
          <a:p>
            <a:pPr marL="0" indent="0" algn="ctr">
              <a:buNone/>
            </a:pPr>
            <a:endParaRPr lang="en-GB" dirty="0">
              <a:latin typeface="Sassoon" pitchFamily="2" charset="0"/>
            </a:endParaRPr>
          </a:p>
          <a:p>
            <a:pPr marL="0" indent="0" algn="ctr">
              <a:buNone/>
            </a:pPr>
            <a:endParaRPr lang="en-GB" dirty="0">
              <a:latin typeface="Sassoon" pitchFamily="2" charset="0"/>
            </a:endParaRPr>
          </a:p>
          <a:p>
            <a:pPr marL="0" indent="0" algn="ctr">
              <a:buNone/>
            </a:pPr>
            <a:r>
              <a:rPr lang="en-GB" dirty="0">
                <a:latin typeface="Sassoon" pitchFamily="2" charset="0"/>
              </a:rPr>
              <a:t>Roll up your mat and put it away.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1231261"/>
            <a:ext cx="499159" cy="880461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8184" y="764704"/>
            <a:ext cx="1644840" cy="164484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7944" y="2864280"/>
            <a:ext cx="1644840" cy="164484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6307" y="3323655"/>
            <a:ext cx="1254297" cy="1254297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32683" y="5116401"/>
            <a:ext cx="1254297" cy="1072977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13567" y="5189596"/>
            <a:ext cx="926585" cy="926585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72586" y="5105563"/>
            <a:ext cx="956035" cy="957290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2360" y="5025740"/>
            <a:ext cx="1254297" cy="12542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7152679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580118" y="2852935"/>
            <a:ext cx="5144357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4000" b="1" dirty="0" smtClean="0">
                <a:solidFill>
                  <a:srgbClr val="7030A0"/>
                </a:solidFill>
                <a:latin typeface="Sassoon" pitchFamily="2" charset="0"/>
              </a:rPr>
              <a:t>Yoga</a:t>
            </a:r>
          </a:p>
          <a:p>
            <a:r>
              <a:rPr lang="en-GB" sz="4000" smtClean="0">
                <a:latin typeface="Sassoon" pitchFamily="2" charset="0"/>
              </a:rPr>
              <a:t>Intermediate Routine</a:t>
            </a:r>
            <a:endParaRPr lang="en-GB" sz="4000" dirty="0">
              <a:latin typeface="Sassoon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71526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4572000" y="836712"/>
            <a:ext cx="4104456" cy="4104456"/>
          </a:xfrm>
          <a:prstGeom prst="round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84469" y="661651"/>
            <a:ext cx="4279517" cy="4279517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3425164" y="5409763"/>
            <a:ext cx="36622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>
                <a:latin typeface="Sassoon" pitchFamily="2" charset="0"/>
              </a:rPr>
              <a:t>Head, Shoulders, Knees and Toes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419872" y="5949280"/>
            <a:ext cx="374653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latin typeface="Sassoon" pitchFamily="2" charset="0"/>
              </a:rPr>
              <a:t>Sing the song and do the actions.</a:t>
            </a:r>
          </a:p>
          <a:p>
            <a:r>
              <a:rPr lang="en-GB" dirty="0">
                <a:latin typeface="Sassoon" pitchFamily="2" charset="0"/>
              </a:rPr>
              <a:t>Point to your facial features.</a:t>
            </a:r>
          </a:p>
        </p:txBody>
      </p:sp>
    </p:spTree>
    <p:extLst>
      <p:ext uri="{BB962C8B-B14F-4D97-AF65-F5344CB8AC3E}">
        <p14:creationId xmlns:p14="http://schemas.microsoft.com/office/powerpoint/2010/main" val="26712518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4572000" y="836712"/>
            <a:ext cx="4104456" cy="4104456"/>
          </a:xfrm>
          <a:prstGeom prst="round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8465" y="949683"/>
            <a:ext cx="4351525" cy="4351525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3425164" y="5409763"/>
            <a:ext cx="6177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>
                <a:latin typeface="Sassoon" pitchFamily="2" charset="0"/>
              </a:rPr>
              <a:t>Tree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419872" y="5949280"/>
            <a:ext cx="542950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latin typeface="Sassoon" pitchFamily="2" charset="0"/>
              </a:rPr>
              <a:t>Stand up tall, breathe in and out.</a:t>
            </a:r>
          </a:p>
          <a:p>
            <a:r>
              <a:rPr lang="en-GB" dirty="0">
                <a:latin typeface="Sassoon" pitchFamily="2" charset="0"/>
              </a:rPr>
              <a:t>Lift one foot to your knee, then lift your arms up.</a:t>
            </a:r>
          </a:p>
          <a:p>
            <a:r>
              <a:rPr lang="en-GB" dirty="0">
                <a:latin typeface="Sassoon" pitchFamily="2" charset="0"/>
              </a:rPr>
              <a:t>Use a chair or wall for balance if needed.</a:t>
            </a:r>
          </a:p>
        </p:txBody>
      </p:sp>
    </p:spTree>
    <p:extLst>
      <p:ext uri="{BB962C8B-B14F-4D97-AF65-F5344CB8AC3E}">
        <p14:creationId xmlns:p14="http://schemas.microsoft.com/office/powerpoint/2010/main" val="26712518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4572000" y="836712"/>
            <a:ext cx="4104456" cy="4104456"/>
          </a:xfrm>
          <a:prstGeom prst="round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8465" y="949683"/>
            <a:ext cx="4351525" cy="4351525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3425164" y="5409763"/>
            <a:ext cx="11996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>
                <a:latin typeface="Sassoon" pitchFamily="2" charset="0"/>
              </a:rPr>
              <a:t>Palm Tree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419872" y="5949280"/>
            <a:ext cx="564680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latin typeface="Sassoon" pitchFamily="2" charset="0"/>
              </a:rPr>
              <a:t>Stand up tall, breathe in and out.</a:t>
            </a:r>
          </a:p>
          <a:p>
            <a:r>
              <a:rPr lang="en-GB" dirty="0">
                <a:latin typeface="Sassoon" pitchFamily="2" charset="0"/>
              </a:rPr>
              <a:t>Raise both hands above your head and link fingers.</a:t>
            </a:r>
          </a:p>
          <a:p>
            <a:r>
              <a:rPr lang="en-GB" dirty="0">
                <a:latin typeface="Sassoon" pitchFamily="2" charset="0"/>
              </a:rPr>
              <a:t>Sway from side to side.</a:t>
            </a:r>
          </a:p>
        </p:txBody>
      </p:sp>
    </p:spTree>
    <p:extLst>
      <p:ext uri="{BB962C8B-B14F-4D97-AF65-F5344CB8AC3E}">
        <p14:creationId xmlns:p14="http://schemas.microsoft.com/office/powerpoint/2010/main" val="7256783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4572000" y="836712"/>
            <a:ext cx="4104456" cy="4104456"/>
          </a:xfrm>
          <a:prstGeom prst="round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50917" y="9840"/>
            <a:ext cx="6155463" cy="6155463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3425164" y="5409763"/>
            <a:ext cx="10366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>
                <a:latin typeface="Sassoon" pitchFamily="2" charset="0"/>
              </a:rPr>
              <a:t>Triangle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419872" y="5949280"/>
            <a:ext cx="580524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latin typeface="Sassoon" pitchFamily="2" charset="0"/>
              </a:rPr>
              <a:t>I’m a little teapot song. </a:t>
            </a:r>
          </a:p>
          <a:p>
            <a:r>
              <a:rPr lang="en-GB" dirty="0">
                <a:latin typeface="Sassoon" pitchFamily="2" charset="0"/>
              </a:rPr>
              <a:t>One hand on your hip, reach sideways to touch toes.</a:t>
            </a:r>
          </a:p>
        </p:txBody>
      </p:sp>
    </p:spTree>
    <p:extLst>
      <p:ext uri="{BB962C8B-B14F-4D97-AF65-F5344CB8AC3E}">
        <p14:creationId xmlns:p14="http://schemas.microsoft.com/office/powerpoint/2010/main" val="26712518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4572000" y="836712"/>
            <a:ext cx="4104456" cy="4104456"/>
          </a:xfrm>
          <a:prstGeom prst="round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83987" y="988902"/>
            <a:ext cx="4080481" cy="3800076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3425164" y="5409763"/>
            <a:ext cx="8018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>
                <a:latin typeface="Sassoon" pitchFamily="2" charset="0"/>
              </a:rPr>
              <a:t>Twist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419872" y="5949280"/>
            <a:ext cx="528939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latin typeface="Sassoon" pitchFamily="2" charset="0"/>
              </a:rPr>
              <a:t>Feet apart, arms out to side.</a:t>
            </a:r>
          </a:p>
          <a:p>
            <a:r>
              <a:rPr lang="en-GB" dirty="0">
                <a:latin typeface="Sassoon" pitchFamily="2" charset="0"/>
              </a:rPr>
              <a:t>Touch toes on opposite side, twisting your back.</a:t>
            </a:r>
          </a:p>
        </p:txBody>
      </p:sp>
    </p:spTree>
    <p:extLst>
      <p:ext uri="{BB962C8B-B14F-4D97-AF65-F5344CB8AC3E}">
        <p14:creationId xmlns:p14="http://schemas.microsoft.com/office/powerpoint/2010/main" val="30528890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4572000" y="836712"/>
            <a:ext cx="4104456" cy="4104456"/>
          </a:xfrm>
          <a:prstGeom prst="round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0145"/>
          <a:stretch/>
        </p:blipFill>
        <p:spPr>
          <a:xfrm>
            <a:off x="4932040" y="260648"/>
            <a:ext cx="3384376" cy="4844877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3425164" y="5409763"/>
            <a:ext cx="16527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>
                <a:latin typeface="Sassoon" pitchFamily="2" charset="0"/>
              </a:rPr>
              <a:t>Noisy warrior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419872" y="5949280"/>
            <a:ext cx="557902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latin typeface="Sassoon" pitchFamily="2" charset="0"/>
              </a:rPr>
              <a:t>Stand with your legs wide, then turn to one side.</a:t>
            </a:r>
          </a:p>
          <a:p>
            <a:r>
              <a:rPr lang="en-GB" dirty="0">
                <a:latin typeface="Sassoon" pitchFamily="2" charset="0"/>
              </a:rPr>
              <a:t>Lift your arms out and bend your knee.</a:t>
            </a:r>
          </a:p>
          <a:p>
            <a:r>
              <a:rPr lang="en-GB" dirty="0">
                <a:latin typeface="Sassoon" pitchFamily="2" charset="0"/>
              </a:rPr>
              <a:t>Make a loud noise.</a:t>
            </a:r>
          </a:p>
        </p:txBody>
      </p:sp>
    </p:spTree>
    <p:extLst>
      <p:ext uri="{BB962C8B-B14F-4D97-AF65-F5344CB8AC3E}">
        <p14:creationId xmlns:p14="http://schemas.microsoft.com/office/powerpoint/2010/main" val="26712518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154</TotalTime>
  <Words>884</Words>
  <Application>Microsoft Office PowerPoint</Application>
  <PresentationFormat>On-screen Show (4:3)</PresentationFormat>
  <Paragraphs>135</Paragraphs>
  <Slides>37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37</vt:i4>
      </vt:variant>
    </vt:vector>
  </HeadingPairs>
  <TitlesOfParts>
    <vt:vector size="38" baseType="lpstr">
      <vt:lpstr>Office Theme</vt:lpstr>
      <vt:lpstr>Time for yoga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Time for yoga</dc:title>
  <dc:creator>catherineg</dc:creator>
  <cp:lastModifiedBy>catherineg</cp:lastModifiedBy>
  <cp:revision>22</cp:revision>
  <cp:lastPrinted>2018-01-08T16:20:55Z</cp:lastPrinted>
  <dcterms:created xsi:type="dcterms:W3CDTF">2016-09-28T13:10:38Z</dcterms:created>
  <dcterms:modified xsi:type="dcterms:W3CDTF">2018-01-08T16:21:00Z</dcterms:modified>
</cp:coreProperties>
</file>